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6"/>
  </p:sldMasterIdLst>
  <p:notesMasterIdLst>
    <p:notesMasterId r:id="rId22"/>
  </p:notesMasterIdLst>
  <p:handoutMasterIdLst>
    <p:handoutMasterId r:id="rId23"/>
  </p:handoutMasterIdLst>
  <p:sldIdLst>
    <p:sldId id="1991" r:id="rId7"/>
    <p:sldId id="2147479209" r:id="rId8"/>
    <p:sldId id="2147479214" r:id="rId9"/>
    <p:sldId id="2147479215" r:id="rId10"/>
    <p:sldId id="2147479205" r:id="rId11"/>
    <p:sldId id="2147469892" r:id="rId12"/>
    <p:sldId id="2147479207" r:id="rId13"/>
    <p:sldId id="2147469891" r:id="rId14"/>
    <p:sldId id="2147479211" r:id="rId15"/>
    <p:sldId id="2147479208" r:id="rId16"/>
    <p:sldId id="2147479213" r:id="rId17"/>
    <p:sldId id="2147479216" r:id="rId18"/>
    <p:sldId id="1961" r:id="rId19"/>
    <p:sldId id="1962" r:id="rId20"/>
    <p:sldId id="1963" r:id="rId21"/>
  </p:sldIdLst>
  <p:sldSz cx="9906000" cy="6858000" type="A4"/>
  <p:notesSz cx="6797675" cy="9926638"/>
  <p:defaultTextStyle>
    <a:defPPr>
      <a:defRPr lang="en-US"/>
    </a:defPPr>
    <a:lvl1pPr marL="0" algn="l" defTabSz="1072621" rtl="0" eaLnBrk="1" latinLnBrk="0" hangingPunct="1">
      <a:defRPr sz="2112" kern="1200">
        <a:solidFill>
          <a:schemeClr val="tx1"/>
        </a:solidFill>
        <a:latin typeface="+mn-lt"/>
        <a:ea typeface="+mn-ea"/>
        <a:cs typeface="+mn-cs"/>
      </a:defRPr>
    </a:lvl1pPr>
    <a:lvl2pPr marL="536311" algn="l" defTabSz="1072621" rtl="0" eaLnBrk="1" latinLnBrk="0" hangingPunct="1">
      <a:defRPr sz="2112" kern="1200">
        <a:solidFill>
          <a:schemeClr val="tx1"/>
        </a:solidFill>
        <a:latin typeface="+mn-lt"/>
        <a:ea typeface="+mn-ea"/>
        <a:cs typeface="+mn-cs"/>
      </a:defRPr>
    </a:lvl2pPr>
    <a:lvl3pPr marL="1072621" algn="l" defTabSz="1072621" rtl="0" eaLnBrk="1" latinLnBrk="0" hangingPunct="1">
      <a:defRPr sz="2112" kern="1200">
        <a:solidFill>
          <a:schemeClr val="tx1"/>
        </a:solidFill>
        <a:latin typeface="+mn-lt"/>
        <a:ea typeface="+mn-ea"/>
        <a:cs typeface="+mn-cs"/>
      </a:defRPr>
    </a:lvl3pPr>
    <a:lvl4pPr marL="1608932" algn="l" defTabSz="1072621" rtl="0" eaLnBrk="1" latinLnBrk="0" hangingPunct="1">
      <a:defRPr sz="2112" kern="1200">
        <a:solidFill>
          <a:schemeClr val="tx1"/>
        </a:solidFill>
        <a:latin typeface="+mn-lt"/>
        <a:ea typeface="+mn-ea"/>
        <a:cs typeface="+mn-cs"/>
      </a:defRPr>
    </a:lvl4pPr>
    <a:lvl5pPr marL="2145243" algn="l" defTabSz="1072621" rtl="0" eaLnBrk="1" latinLnBrk="0" hangingPunct="1">
      <a:defRPr sz="2112" kern="1200">
        <a:solidFill>
          <a:schemeClr val="tx1"/>
        </a:solidFill>
        <a:latin typeface="+mn-lt"/>
        <a:ea typeface="+mn-ea"/>
        <a:cs typeface="+mn-cs"/>
      </a:defRPr>
    </a:lvl5pPr>
    <a:lvl6pPr marL="2681554" algn="l" defTabSz="1072621" rtl="0" eaLnBrk="1" latinLnBrk="0" hangingPunct="1">
      <a:defRPr sz="2112" kern="1200">
        <a:solidFill>
          <a:schemeClr val="tx1"/>
        </a:solidFill>
        <a:latin typeface="+mn-lt"/>
        <a:ea typeface="+mn-ea"/>
        <a:cs typeface="+mn-cs"/>
      </a:defRPr>
    </a:lvl6pPr>
    <a:lvl7pPr marL="3217864" algn="l" defTabSz="1072621" rtl="0" eaLnBrk="1" latinLnBrk="0" hangingPunct="1">
      <a:defRPr sz="2112" kern="1200">
        <a:solidFill>
          <a:schemeClr val="tx1"/>
        </a:solidFill>
        <a:latin typeface="+mn-lt"/>
        <a:ea typeface="+mn-ea"/>
        <a:cs typeface="+mn-cs"/>
      </a:defRPr>
    </a:lvl7pPr>
    <a:lvl8pPr marL="3754175" algn="l" defTabSz="1072621" rtl="0" eaLnBrk="1" latinLnBrk="0" hangingPunct="1">
      <a:defRPr sz="2112" kern="1200">
        <a:solidFill>
          <a:schemeClr val="tx1"/>
        </a:solidFill>
        <a:latin typeface="+mn-lt"/>
        <a:ea typeface="+mn-ea"/>
        <a:cs typeface="+mn-cs"/>
      </a:defRPr>
    </a:lvl8pPr>
    <a:lvl9pPr marL="4290486" algn="l" defTabSz="1072621" rtl="0" eaLnBrk="1" latinLnBrk="0" hangingPunct="1">
      <a:defRPr sz="2112"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5259" userDrawn="1">
          <p15:clr>
            <a:srgbClr val="A4A3A4"/>
          </p15:clr>
        </p15:guide>
        <p15:guide id="13" orient="horz" pos="2160" userDrawn="1">
          <p15:clr>
            <a:srgbClr val="A4A3A4"/>
          </p15:clr>
        </p15:guide>
        <p15:guide id="26" orient="horz" pos="3634" userDrawn="1">
          <p15:clr>
            <a:srgbClr val="A4A3A4"/>
          </p15:clr>
        </p15:guide>
        <p15:guide id="28" pos="312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LES Clementine PrivWisImsDip" initials="GCP" lastIdx="1" clrIdx="0">
    <p:extLst>
      <p:ext uri="{19B8F6BF-5375-455C-9EA6-DF929625EA0E}">
        <p15:presenceInfo xmlns:p15="http://schemas.microsoft.com/office/powerpoint/2012/main" userId="S::clementine.galles@socgen.com::a002e51e-a492-4695-8037-c2c8a1ad1e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5F50"/>
    <a:srgbClr val="798F94"/>
    <a:srgbClr val="E6E6E6"/>
    <a:srgbClr val="EBEBEB"/>
    <a:srgbClr val="E8E8E8"/>
    <a:srgbClr val="FBE4E1"/>
    <a:srgbClr val="FCECEA"/>
    <a:srgbClr val="F2F2F2"/>
    <a:srgbClr val="E2E2E2"/>
    <a:srgbClr val="FC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000" autoAdjust="0"/>
  </p:normalViewPr>
  <p:slideViewPr>
    <p:cSldViewPr snapToGrid="0">
      <p:cViewPr varScale="1">
        <p:scale>
          <a:sx n="86" d="100"/>
          <a:sy n="86" d="100"/>
        </p:scale>
        <p:origin x="641" y="85"/>
      </p:cViewPr>
      <p:guideLst>
        <p:guide orient="horz" pos="5259"/>
        <p:guide orient="horz" pos="2160"/>
        <p:guide orient="horz" pos="3634"/>
        <p:guide pos="3120"/>
      </p:guideLst>
    </p:cSldViewPr>
  </p:slideViewPr>
  <p:outlineViewPr>
    <p:cViewPr>
      <p:scale>
        <a:sx n="33" d="100"/>
        <a:sy n="33" d="100"/>
      </p:scale>
      <p:origin x="0" y="-2934"/>
    </p:cViewPr>
  </p:outlineViewPr>
  <p:notesTextViewPr>
    <p:cViewPr>
      <p:scale>
        <a:sx n="3" d="2"/>
        <a:sy n="3" d="2"/>
      </p:scale>
      <p:origin x="0" y="0"/>
    </p:cViewPr>
  </p:notesTextViewPr>
  <p:sorterViewPr>
    <p:cViewPr>
      <p:scale>
        <a:sx n="50" d="100"/>
        <a:sy n="50" d="100"/>
      </p:scale>
      <p:origin x="0" y="0"/>
    </p:cViewPr>
  </p:sorterViewPr>
  <p:notesViewPr>
    <p:cSldViewPr snapToGrid="0">
      <p:cViewPr varScale="1">
        <p:scale>
          <a:sx n="57" d="100"/>
          <a:sy n="57" d="100"/>
        </p:scale>
        <p:origin x="3346" y="6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6332"/>
          </a:xfrm>
          <a:prstGeom prst="rect">
            <a:avLst/>
          </a:prstGeom>
        </p:spPr>
        <p:txBody>
          <a:bodyPr vert="horz" lIns="95562" tIns="47781" rIns="95562" bIns="47781" rtlCol="0"/>
          <a:lstStyle>
            <a:lvl1pPr algn="l">
              <a:defRPr sz="1300"/>
            </a:lvl1pPr>
          </a:lstStyle>
          <a:p>
            <a:endParaRPr lang="en-GB"/>
          </a:p>
        </p:txBody>
      </p:sp>
      <p:sp>
        <p:nvSpPr>
          <p:cNvPr id="3" name="Date Placeholder 2"/>
          <p:cNvSpPr>
            <a:spLocks noGrp="1"/>
          </p:cNvSpPr>
          <p:nvPr>
            <p:ph type="dt" sz="quarter" idx="1"/>
          </p:nvPr>
        </p:nvSpPr>
        <p:spPr>
          <a:xfrm>
            <a:off x="3850445" y="2"/>
            <a:ext cx="2945659" cy="496332"/>
          </a:xfrm>
          <a:prstGeom prst="rect">
            <a:avLst/>
          </a:prstGeom>
        </p:spPr>
        <p:txBody>
          <a:bodyPr vert="horz" lIns="95562" tIns="47781" rIns="95562" bIns="47781" rtlCol="0"/>
          <a:lstStyle>
            <a:lvl1pPr algn="r">
              <a:defRPr sz="1300"/>
            </a:lvl1pPr>
          </a:lstStyle>
          <a:p>
            <a:fld id="{E640F6A5-9080-4E70-B802-25C28AB79C70}" type="datetimeFigureOut">
              <a:rPr lang="en-GB" smtClean="0"/>
              <a:pPr/>
              <a:t>06/11/2023</a:t>
            </a:fld>
            <a:endParaRPr lang="en-GB"/>
          </a:p>
        </p:txBody>
      </p:sp>
      <p:sp>
        <p:nvSpPr>
          <p:cNvPr id="4" name="Footer Placeholder 3"/>
          <p:cNvSpPr>
            <a:spLocks noGrp="1"/>
          </p:cNvSpPr>
          <p:nvPr>
            <p:ph type="ftr" sz="quarter" idx="2"/>
          </p:nvPr>
        </p:nvSpPr>
        <p:spPr>
          <a:xfrm>
            <a:off x="1" y="9428584"/>
            <a:ext cx="2945659" cy="496332"/>
          </a:xfrm>
          <a:prstGeom prst="rect">
            <a:avLst/>
          </a:prstGeom>
        </p:spPr>
        <p:txBody>
          <a:bodyPr vert="horz" lIns="95562" tIns="47781" rIns="95562" bIns="47781" rtlCol="0" anchor="b"/>
          <a:lstStyle>
            <a:lvl1pPr algn="l">
              <a:defRPr sz="1300"/>
            </a:lvl1pPr>
          </a:lstStyle>
          <a:p>
            <a:endParaRPr lang="en-GB"/>
          </a:p>
        </p:txBody>
      </p:sp>
      <p:sp>
        <p:nvSpPr>
          <p:cNvPr id="5" name="Slide Number Placeholder 4"/>
          <p:cNvSpPr>
            <a:spLocks noGrp="1"/>
          </p:cNvSpPr>
          <p:nvPr>
            <p:ph type="sldNum" sz="quarter" idx="3"/>
          </p:nvPr>
        </p:nvSpPr>
        <p:spPr>
          <a:xfrm>
            <a:off x="3850445" y="9428584"/>
            <a:ext cx="2945659" cy="496332"/>
          </a:xfrm>
          <a:prstGeom prst="rect">
            <a:avLst/>
          </a:prstGeom>
        </p:spPr>
        <p:txBody>
          <a:bodyPr vert="horz" lIns="95562" tIns="47781" rIns="95562" bIns="47781" rtlCol="0" anchor="b"/>
          <a:lstStyle>
            <a:lvl1pPr algn="r">
              <a:defRPr sz="1300"/>
            </a:lvl1pPr>
          </a:lstStyle>
          <a:p>
            <a:fld id="{3820602F-4F05-45D9-805B-E85885946F2A}" type="slidenum">
              <a:rPr lang="en-GB" smtClean="0"/>
              <a:pPr/>
              <a:t>‹N°›</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6332"/>
          </a:xfrm>
          <a:prstGeom prst="rect">
            <a:avLst/>
          </a:prstGeom>
        </p:spPr>
        <p:txBody>
          <a:bodyPr vert="horz" lIns="95562" tIns="47781" rIns="95562" bIns="47781" rtlCol="0"/>
          <a:lstStyle>
            <a:lvl1pPr algn="l">
              <a:defRPr sz="1300"/>
            </a:lvl1pPr>
          </a:lstStyle>
          <a:p>
            <a:endParaRPr lang="en-GB"/>
          </a:p>
        </p:txBody>
      </p:sp>
      <p:sp>
        <p:nvSpPr>
          <p:cNvPr id="3" name="Date Placeholder 2"/>
          <p:cNvSpPr>
            <a:spLocks noGrp="1"/>
          </p:cNvSpPr>
          <p:nvPr>
            <p:ph type="dt" idx="1"/>
          </p:nvPr>
        </p:nvSpPr>
        <p:spPr>
          <a:xfrm>
            <a:off x="3850445" y="2"/>
            <a:ext cx="2945659" cy="496332"/>
          </a:xfrm>
          <a:prstGeom prst="rect">
            <a:avLst/>
          </a:prstGeom>
        </p:spPr>
        <p:txBody>
          <a:bodyPr vert="horz" lIns="95562" tIns="47781" rIns="95562" bIns="47781" rtlCol="0"/>
          <a:lstStyle>
            <a:lvl1pPr algn="r">
              <a:defRPr sz="1300"/>
            </a:lvl1pPr>
          </a:lstStyle>
          <a:p>
            <a:fld id="{02B4D840-579E-4A0A-8746-563BB81BFCF8}" type="datetimeFigureOut">
              <a:rPr lang="en-GB" smtClean="0"/>
              <a:pPr/>
              <a:t>06/11/2023</a:t>
            </a:fld>
            <a:endParaRPr lang="en-GB"/>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5562" tIns="47781" rIns="95562" bIns="47781"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5562" tIns="47781" rIns="95562" bIns="4778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5562" tIns="47781" rIns="95562" bIns="47781" rtlCol="0" anchor="b"/>
          <a:lstStyle>
            <a:lvl1pPr algn="l">
              <a:defRPr sz="1300"/>
            </a:lvl1pPr>
          </a:lstStyle>
          <a:p>
            <a:endParaRPr lang="en-GB"/>
          </a:p>
        </p:txBody>
      </p:sp>
    </p:spTree>
  </p:cSld>
  <p:clrMap bg1="lt1" tx1="dk1" bg2="lt2" tx2="dk2" accent1="accent1" accent2="accent2" accent3="accent3" accent4="accent4" accent5="accent5" accent6="accent6" hlink="hlink" folHlink="folHlink"/>
  <p:hf dt="0"/>
  <p:notesStyle>
    <a:lvl1pPr marL="0" algn="l" defTabSz="1072621" rtl="0" eaLnBrk="1" latinLnBrk="0" hangingPunct="1">
      <a:defRPr sz="1408" kern="1200">
        <a:solidFill>
          <a:schemeClr val="tx1"/>
        </a:solidFill>
        <a:latin typeface="+mn-lt"/>
        <a:ea typeface="+mn-ea"/>
        <a:cs typeface="+mn-cs"/>
      </a:defRPr>
    </a:lvl1pPr>
    <a:lvl2pPr marL="536311" algn="l" defTabSz="1072621" rtl="0" eaLnBrk="1" latinLnBrk="0" hangingPunct="1">
      <a:defRPr sz="1408" kern="1200">
        <a:solidFill>
          <a:schemeClr val="tx1"/>
        </a:solidFill>
        <a:latin typeface="+mn-lt"/>
        <a:ea typeface="+mn-ea"/>
        <a:cs typeface="+mn-cs"/>
      </a:defRPr>
    </a:lvl2pPr>
    <a:lvl3pPr marL="1072621" algn="l" defTabSz="1072621" rtl="0" eaLnBrk="1" latinLnBrk="0" hangingPunct="1">
      <a:defRPr sz="1408" kern="1200">
        <a:solidFill>
          <a:schemeClr val="tx1"/>
        </a:solidFill>
        <a:latin typeface="+mn-lt"/>
        <a:ea typeface="+mn-ea"/>
        <a:cs typeface="+mn-cs"/>
      </a:defRPr>
    </a:lvl3pPr>
    <a:lvl4pPr marL="1608932" algn="l" defTabSz="1072621" rtl="0" eaLnBrk="1" latinLnBrk="0" hangingPunct="1">
      <a:defRPr sz="1408" kern="1200">
        <a:solidFill>
          <a:schemeClr val="tx1"/>
        </a:solidFill>
        <a:latin typeface="+mn-lt"/>
        <a:ea typeface="+mn-ea"/>
        <a:cs typeface="+mn-cs"/>
      </a:defRPr>
    </a:lvl4pPr>
    <a:lvl5pPr marL="2145243" algn="l" defTabSz="1072621" rtl="0" eaLnBrk="1" latinLnBrk="0" hangingPunct="1">
      <a:defRPr sz="1408" kern="1200">
        <a:solidFill>
          <a:schemeClr val="tx1"/>
        </a:solidFill>
        <a:latin typeface="+mn-lt"/>
        <a:ea typeface="+mn-ea"/>
        <a:cs typeface="+mn-cs"/>
      </a:defRPr>
    </a:lvl5pPr>
    <a:lvl6pPr marL="2681554" algn="l" defTabSz="1072621" rtl="0" eaLnBrk="1" latinLnBrk="0" hangingPunct="1">
      <a:defRPr sz="1408" kern="1200">
        <a:solidFill>
          <a:schemeClr val="tx1"/>
        </a:solidFill>
        <a:latin typeface="+mn-lt"/>
        <a:ea typeface="+mn-ea"/>
        <a:cs typeface="+mn-cs"/>
      </a:defRPr>
    </a:lvl6pPr>
    <a:lvl7pPr marL="3217864" algn="l" defTabSz="1072621" rtl="0" eaLnBrk="1" latinLnBrk="0" hangingPunct="1">
      <a:defRPr sz="1408" kern="1200">
        <a:solidFill>
          <a:schemeClr val="tx1"/>
        </a:solidFill>
        <a:latin typeface="+mn-lt"/>
        <a:ea typeface="+mn-ea"/>
        <a:cs typeface="+mn-cs"/>
      </a:defRPr>
    </a:lvl7pPr>
    <a:lvl8pPr marL="3754175" algn="l" defTabSz="1072621" rtl="0" eaLnBrk="1" latinLnBrk="0" hangingPunct="1">
      <a:defRPr sz="1408" kern="1200">
        <a:solidFill>
          <a:schemeClr val="tx1"/>
        </a:solidFill>
        <a:latin typeface="+mn-lt"/>
        <a:ea typeface="+mn-ea"/>
        <a:cs typeface="+mn-cs"/>
      </a:defRPr>
    </a:lvl8pPr>
    <a:lvl9pPr marL="4290486" algn="l" defTabSz="1072621" rtl="0" eaLnBrk="1" latinLnBrk="0" hangingPunct="1">
      <a:defRPr sz="14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e l'en-tête 3"/>
          <p:cNvSpPr>
            <a:spLocks noGrp="1"/>
          </p:cNvSpPr>
          <p:nvPr>
            <p:ph type="hdr" sz="quarter"/>
          </p:nvPr>
        </p:nvSpPr>
        <p:spPr/>
        <p:txBody>
          <a:bodyPr/>
          <a:lstStyle/>
          <a:p>
            <a:endParaRPr lang="en-GB"/>
          </a:p>
        </p:txBody>
      </p:sp>
      <p:sp>
        <p:nvSpPr>
          <p:cNvPr id="5" name="Espace réservé du pied de page 4"/>
          <p:cNvSpPr>
            <a:spLocks noGrp="1"/>
          </p:cNvSpPr>
          <p:nvPr>
            <p:ph type="ftr" sz="quarter" idx="4"/>
          </p:nvPr>
        </p:nvSpPr>
        <p:spPr/>
        <p:txBody>
          <a:bodyPr/>
          <a:lstStyle/>
          <a:p>
            <a:endParaRPr lang="en-GB"/>
          </a:p>
        </p:txBody>
      </p:sp>
      <p:sp>
        <p:nvSpPr>
          <p:cNvPr id="6" name="Espace réservé du numéro de diapositive 5"/>
          <p:cNvSpPr>
            <a:spLocks noGrp="1"/>
          </p:cNvSpPr>
          <p:nvPr>
            <p:ph type="sldNum" sz="quarter" idx="5"/>
          </p:nvPr>
        </p:nvSpPr>
        <p:spPr/>
        <p:txBody>
          <a:bodyPr/>
          <a:lstStyle/>
          <a:p>
            <a:fld id="{B849F58B-522D-43AE-9196-6FF1A84B551E}" type="slidenum">
              <a:rPr lang="en-GB" smtClean="0"/>
              <a:pPr/>
              <a:t>2</a:t>
            </a:fld>
            <a:endParaRPr lang="en-GB"/>
          </a:p>
        </p:txBody>
      </p:sp>
    </p:spTree>
    <p:extLst>
      <p:ext uri="{BB962C8B-B14F-4D97-AF65-F5344CB8AC3E}">
        <p14:creationId xmlns:p14="http://schemas.microsoft.com/office/powerpoint/2010/main" val="2167312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68350"/>
            <a:ext cx="5543550" cy="3836988"/>
          </a:xfrm>
        </p:spPr>
      </p:sp>
      <p:sp>
        <p:nvSpPr>
          <p:cNvPr id="3" name="Notes Placeholder 2"/>
          <p:cNvSpPr>
            <a:spLocks noGrp="1"/>
          </p:cNvSpPr>
          <p:nvPr>
            <p:ph type="body" idx="1"/>
          </p:nvPr>
        </p:nvSpPr>
        <p:spPr/>
        <p:txBody>
          <a:bodyPr>
            <a:normAutofit/>
          </a:bodyPr>
          <a:lstStyle/>
          <a:p>
            <a:pPr algn="ctr"/>
            <a:endParaRPr lang="en-US" dirty="0"/>
          </a:p>
        </p:txBody>
      </p:sp>
      <p:sp>
        <p:nvSpPr>
          <p:cNvPr id="4" name="Slide Number Placeholder 3"/>
          <p:cNvSpPr>
            <a:spLocks noGrp="1"/>
          </p:cNvSpPr>
          <p:nvPr>
            <p:ph type="sldNum" sz="quarter" idx="10"/>
          </p:nvPr>
        </p:nvSpPr>
        <p:spPr/>
        <p:txBody>
          <a:bodyPr/>
          <a:lstStyle/>
          <a:p>
            <a:fld id="{B849F58B-522D-43AE-9196-6FF1A84B551E}" type="slidenum">
              <a:rPr lang="en-GB" smtClean="0"/>
              <a:pPr/>
              <a:t>14</a:t>
            </a:fld>
            <a:endParaRPr lang="en-GB"/>
          </a:p>
        </p:txBody>
      </p:sp>
    </p:spTree>
    <p:extLst>
      <p:ext uri="{BB962C8B-B14F-4D97-AF65-F5344CB8AC3E}">
        <p14:creationId xmlns:p14="http://schemas.microsoft.com/office/powerpoint/2010/main" val="696552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68350"/>
            <a:ext cx="5543550" cy="3836988"/>
          </a:xfrm>
        </p:spPr>
      </p:sp>
      <p:sp>
        <p:nvSpPr>
          <p:cNvPr id="3" name="Notes Placeholder 2"/>
          <p:cNvSpPr>
            <a:spLocks noGrp="1"/>
          </p:cNvSpPr>
          <p:nvPr>
            <p:ph type="body" idx="1"/>
          </p:nvPr>
        </p:nvSpPr>
        <p:spPr/>
        <p:txBody>
          <a:bodyPr>
            <a:normAutofit/>
          </a:bodyPr>
          <a:lstStyle/>
          <a:p>
            <a:pPr algn="ctr"/>
            <a:endParaRPr lang="en-US" dirty="0"/>
          </a:p>
        </p:txBody>
      </p:sp>
      <p:sp>
        <p:nvSpPr>
          <p:cNvPr id="4" name="Slide Number Placeholder 3"/>
          <p:cNvSpPr>
            <a:spLocks noGrp="1"/>
          </p:cNvSpPr>
          <p:nvPr>
            <p:ph type="sldNum" sz="quarter" idx="10"/>
          </p:nvPr>
        </p:nvSpPr>
        <p:spPr/>
        <p:txBody>
          <a:bodyPr/>
          <a:lstStyle/>
          <a:p>
            <a:fld id="{B849F58B-522D-43AE-9196-6FF1A84B551E}" type="slidenum">
              <a:rPr lang="en-GB" smtClean="0"/>
              <a:pPr/>
              <a:t>15</a:t>
            </a:fld>
            <a:endParaRPr lang="en-GB"/>
          </a:p>
        </p:txBody>
      </p:sp>
    </p:spTree>
    <p:extLst>
      <p:ext uri="{BB962C8B-B14F-4D97-AF65-F5344CB8AC3E}">
        <p14:creationId xmlns:p14="http://schemas.microsoft.com/office/powerpoint/2010/main" val="2523852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050CE-D634-4362-B019-7461B1CDBE78}" type="slidenum">
              <a:rPr lang="en-US" smtClean="0"/>
              <a:t>3</a:t>
            </a:fld>
            <a:endParaRPr lang="en-US"/>
          </a:p>
        </p:txBody>
      </p:sp>
    </p:spTree>
    <p:extLst>
      <p:ext uri="{BB962C8B-B14F-4D97-AF65-F5344CB8AC3E}">
        <p14:creationId xmlns:p14="http://schemas.microsoft.com/office/powerpoint/2010/main" val="3927409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050CE-D634-4362-B019-7461B1CDBE78}" type="slidenum">
              <a:rPr lang="en-US" smtClean="0"/>
              <a:t>4</a:t>
            </a:fld>
            <a:endParaRPr lang="en-US"/>
          </a:p>
        </p:txBody>
      </p:sp>
    </p:spTree>
    <p:extLst>
      <p:ext uri="{BB962C8B-B14F-4D97-AF65-F5344CB8AC3E}">
        <p14:creationId xmlns:p14="http://schemas.microsoft.com/office/powerpoint/2010/main" val="282961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050CE-D634-4362-B019-7461B1CDBE78}" type="slidenum">
              <a:rPr lang="en-US" smtClean="0"/>
              <a:t>5</a:t>
            </a:fld>
            <a:endParaRPr lang="en-US"/>
          </a:p>
        </p:txBody>
      </p:sp>
    </p:spTree>
    <p:extLst>
      <p:ext uri="{BB962C8B-B14F-4D97-AF65-F5344CB8AC3E}">
        <p14:creationId xmlns:p14="http://schemas.microsoft.com/office/powerpoint/2010/main" val="1031054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050CE-D634-4362-B019-7461B1CDBE78}" type="slidenum">
              <a:rPr lang="en-US" smtClean="0"/>
              <a:t>6</a:t>
            </a:fld>
            <a:endParaRPr lang="en-US"/>
          </a:p>
        </p:txBody>
      </p:sp>
    </p:spTree>
    <p:extLst>
      <p:ext uri="{BB962C8B-B14F-4D97-AF65-F5344CB8AC3E}">
        <p14:creationId xmlns:p14="http://schemas.microsoft.com/office/powerpoint/2010/main" val="99587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050CE-D634-4362-B019-7461B1CDBE78}" type="slidenum">
              <a:rPr lang="en-US" smtClean="0"/>
              <a:t>7</a:t>
            </a:fld>
            <a:endParaRPr lang="en-US"/>
          </a:p>
        </p:txBody>
      </p:sp>
    </p:spTree>
    <p:extLst>
      <p:ext uri="{BB962C8B-B14F-4D97-AF65-F5344CB8AC3E}">
        <p14:creationId xmlns:p14="http://schemas.microsoft.com/office/powerpoint/2010/main" val="456236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050CE-D634-4362-B019-7461B1CDBE78}" type="slidenum">
              <a:rPr lang="en-US" smtClean="0"/>
              <a:t>8</a:t>
            </a:fld>
            <a:endParaRPr lang="en-US"/>
          </a:p>
        </p:txBody>
      </p:sp>
    </p:spTree>
    <p:extLst>
      <p:ext uri="{BB962C8B-B14F-4D97-AF65-F5344CB8AC3E}">
        <p14:creationId xmlns:p14="http://schemas.microsoft.com/office/powerpoint/2010/main" val="791772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050CE-D634-4362-B019-7461B1CDBE78}" type="slidenum">
              <a:rPr lang="en-US" smtClean="0"/>
              <a:t>9</a:t>
            </a:fld>
            <a:endParaRPr lang="en-US"/>
          </a:p>
        </p:txBody>
      </p:sp>
    </p:spTree>
    <p:extLst>
      <p:ext uri="{BB962C8B-B14F-4D97-AF65-F5344CB8AC3E}">
        <p14:creationId xmlns:p14="http://schemas.microsoft.com/office/powerpoint/2010/main" val="3749712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68350"/>
            <a:ext cx="5543550" cy="3836988"/>
          </a:xfrm>
        </p:spPr>
      </p:sp>
      <p:sp>
        <p:nvSpPr>
          <p:cNvPr id="3" name="Notes Placeholder 2"/>
          <p:cNvSpPr>
            <a:spLocks noGrp="1"/>
          </p:cNvSpPr>
          <p:nvPr>
            <p:ph type="body" idx="1"/>
          </p:nvPr>
        </p:nvSpPr>
        <p:spPr/>
        <p:txBody>
          <a:bodyPr>
            <a:normAutofit/>
          </a:bodyPr>
          <a:lstStyle/>
          <a:p>
            <a:pPr algn="ctr"/>
            <a:endParaRPr lang="en-US" dirty="0"/>
          </a:p>
        </p:txBody>
      </p:sp>
      <p:sp>
        <p:nvSpPr>
          <p:cNvPr id="4" name="Slide Number Placeholder 3"/>
          <p:cNvSpPr>
            <a:spLocks noGrp="1"/>
          </p:cNvSpPr>
          <p:nvPr>
            <p:ph type="sldNum" sz="quarter" idx="10"/>
          </p:nvPr>
        </p:nvSpPr>
        <p:spPr/>
        <p:txBody>
          <a:bodyPr/>
          <a:lstStyle/>
          <a:p>
            <a:fld id="{B849F58B-522D-43AE-9196-6FF1A84B551E}" type="slidenum">
              <a:rPr lang="en-GB" smtClean="0"/>
              <a:pPr/>
              <a:t>13</a:t>
            </a:fld>
            <a:endParaRPr lang="en-GB"/>
          </a:p>
        </p:txBody>
      </p:sp>
    </p:spTree>
    <p:extLst>
      <p:ext uri="{BB962C8B-B14F-4D97-AF65-F5344CB8AC3E}">
        <p14:creationId xmlns:p14="http://schemas.microsoft.com/office/powerpoint/2010/main" val="164767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Colo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05EA31-1F26-44D6-99A8-702D0F52951F}"/>
              </a:ext>
            </a:extLst>
          </p:cNvPr>
          <p:cNvSpPr/>
          <p:nvPr userDrawn="1"/>
        </p:nvSpPr>
        <p:spPr>
          <a:xfrm>
            <a:off x="0" y="0"/>
            <a:ext cx="3900000" cy="6859200"/>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dirty="0"/>
          </a:p>
        </p:txBody>
      </p:sp>
      <p:sp>
        <p:nvSpPr>
          <p:cNvPr id="14" name="Cover Subtitle"/>
          <p:cNvSpPr>
            <a:spLocks noGrp="1"/>
          </p:cNvSpPr>
          <p:nvPr>
            <p:ph type="subTitle" idx="1" hasCustomPrompt="1"/>
          </p:nvPr>
        </p:nvSpPr>
        <p:spPr>
          <a:xfrm>
            <a:off x="4445747" y="3983509"/>
            <a:ext cx="5111137" cy="276999"/>
          </a:xfrm>
          <a:prstGeom prst="rect">
            <a:avLst/>
          </a:prstGeom>
          <a:noFill/>
        </p:spPr>
        <p:txBody>
          <a:bodyPr wrap="square" lIns="0" tIns="0" rIns="0" bIns="0" rtlCol="0" anchor="t">
            <a:spAutoFit/>
          </a:bodyPr>
          <a:lstStyle>
            <a:lvl1pPr marL="0" indent="0" algn="l" defTabSz="990564" rtl="0" eaLnBrk="1" latinLnBrk="0" hangingPunct="1">
              <a:spcBef>
                <a:spcPts val="975"/>
              </a:spcBef>
              <a:buClr>
                <a:schemeClr val="tx2"/>
              </a:buClr>
              <a:buSzPct val="90000"/>
              <a:buFont typeface="Wingdings" pitchFamily="2" charset="2"/>
              <a:buNone/>
              <a:defRPr lang="en-GB" sz="2000" b="0" kern="1200" cap="none" spc="0" baseline="0" dirty="0">
                <a:solidFill>
                  <a:schemeClr val="tx1"/>
                </a:solidFill>
                <a:latin typeface="+mn-lt"/>
                <a:ea typeface="+mn-ea"/>
                <a:cs typeface="+mn-cs"/>
              </a:defRPr>
            </a:lvl1pPr>
            <a:lvl2pPr marL="495283" indent="0" algn="ctr">
              <a:buNone/>
              <a:defRPr>
                <a:solidFill>
                  <a:schemeClr val="tx1">
                    <a:tint val="75000"/>
                  </a:schemeClr>
                </a:solidFill>
              </a:defRPr>
            </a:lvl2pPr>
            <a:lvl3pPr marL="990564" indent="0" algn="ctr">
              <a:buNone/>
              <a:defRPr>
                <a:solidFill>
                  <a:schemeClr val="tx1">
                    <a:tint val="75000"/>
                  </a:schemeClr>
                </a:solidFill>
              </a:defRPr>
            </a:lvl3pPr>
            <a:lvl4pPr marL="1485846" indent="0" algn="ctr">
              <a:buNone/>
              <a:defRPr>
                <a:solidFill>
                  <a:schemeClr val="tx1">
                    <a:tint val="75000"/>
                  </a:schemeClr>
                </a:solidFill>
              </a:defRPr>
            </a:lvl4pPr>
            <a:lvl5pPr marL="1981127" indent="0" algn="ctr">
              <a:buNone/>
              <a:defRPr>
                <a:solidFill>
                  <a:schemeClr val="tx1">
                    <a:tint val="75000"/>
                  </a:schemeClr>
                </a:solidFill>
              </a:defRPr>
            </a:lvl5pPr>
            <a:lvl6pPr marL="2476410" indent="0" algn="ctr">
              <a:buNone/>
              <a:defRPr>
                <a:solidFill>
                  <a:schemeClr val="tx1">
                    <a:tint val="75000"/>
                  </a:schemeClr>
                </a:solidFill>
              </a:defRPr>
            </a:lvl6pPr>
            <a:lvl7pPr marL="2971692" indent="0" algn="ctr">
              <a:buNone/>
              <a:defRPr>
                <a:solidFill>
                  <a:schemeClr val="tx1">
                    <a:tint val="75000"/>
                  </a:schemeClr>
                </a:solidFill>
              </a:defRPr>
            </a:lvl7pPr>
            <a:lvl8pPr marL="3466973" indent="0" algn="ctr">
              <a:buNone/>
              <a:defRPr>
                <a:solidFill>
                  <a:schemeClr val="tx1">
                    <a:tint val="75000"/>
                  </a:schemeClr>
                </a:solidFill>
              </a:defRPr>
            </a:lvl8pPr>
            <a:lvl9pPr marL="3962255" indent="0" algn="ctr">
              <a:buNone/>
              <a:defRPr>
                <a:solidFill>
                  <a:schemeClr val="tx1">
                    <a:tint val="75000"/>
                  </a:schemeClr>
                </a:solidFill>
              </a:defRPr>
            </a:lvl9pPr>
          </a:lstStyle>
          <a:p>
            <a:r>
              <a:rPr lang="en-US" noProof="0" dirty="0"/>
              <a:t>Click to edit subtitle</a:t>
            </a:r>
          </a:p>
        </p:txBody>
      </p:sp>
      <p:sp>
        <p:nvSpPr>
          <p:cNvPr id="16" name="Cover Title"/>
          <p:cNvSpPr>
            <a:spLocks noGrp="1"/>
          </p:cNvSpPr>
          <p:nvPr>
            <p:ph type="ctrTitle" hasCustomPrompt="1"/>
          </p:nvPr>
        </p:nvSpPr>
        <p:spPr>
          <a:xfrm>
            <a:off x="4445747" y="2328859"/>
            <a:ext cx="5111137" cy="1334211"/>
          </a:xfrm>
          <a:prstGeom prst="rect">
            <a:avLst/>
          </a:prstGeom>
          <a:noFill/>
        </p:spPr>
        <p:txBody>
          <a:bodyPr wrap="square" lIns="0" tIns="0" rIns="0" bIns="0" rtlCol="0" anchor="b">
            <a:spAutoFit/>
          </a:bodyPr>
          <a:lstStyle>
            <a:lvl1pPr marL="0" algn="l" defTabSz="990564" rtl="0" eaLnBrk="1" fontAlgn="base" latinLnBrk="0" hangingPunct="1">
              <a:lnSpc>
                <a:spcPct val="85000"/>
              </a:lnSpc>
              <a:spcBef>
                <a:spcPct val="0"/>
              </a:spcBef>
              <a:spcAft>
                <a:spcPct val="0"/>
              </a:spcAft>
              <a:buNone/>
              <a:defRPr lang="en-GB" sz="3400" b="1" kern="1200" spc="0" baseline="0" dirty="0">
                <a:solidFill>
                  <a:schemeClr val="tx1"/>
                </a:solidFill>
                <a:latin typeface="+mj-lt"/>
                <a:ea typeface="+mn-ea"/>
                <a:cs typeface="+mn-cs"/>
              </a:defRPr>
            </a:lvl1pPr>
          </a:lstStyle>
          <a:p>
            <a:r>
              <a:rPr lang="fr-FR" noProof="0" dirty="0"/>
              <a:t>CLICK TO </a:t>
            </a:r>
            <a:r>
              <a:rPr lang="fr-FR" noProof="0" dirty="0" err="1"/>
              <a:t>edit</a:t>
            </a:r>
            <a:r>
              <a:rPr lang="fr-FR" noProof="0" dirty="0"/>
              <a:t> </a:t>
            </a:r>
            <a:r>
              <a:rPr lang="fr-FR" noProof="0" dirty="0" err="1"/>
              <a:t>presentation</a:t>
            </a:r>
            <a:r>
              <a:rPr lang="fr-FR" noProof="0" dirty="0"/>
              <a:t> </a:t>
            </a:r>
            <a:br>
              <a:rPr lang="fr-FR" noProof="0" dirty="0"/>
            </a:br>
            <a:r>
              <a:rPr lang="fr-FR" noProof="0" dirty="0" err="1"/>
              <a:t>title</a:t>
            </a:r>
            <a:endParaRPr lang="fr-FR" noProof="0" dirty="0"/>
          </a:p>
        </p:txBody>
      </p:sp>
      <p:sp>
        <p:nvSpPr>
          <p:cNvPr id="25" name="Privacy"/>
          <p:cNvSpPr>
            <a:spLocks noGrp="1"/>
          </p:cNvSpPr>
          <p:nvPr>
            <p:ph type="body" sz="quarter" idx="15" hasCustomPrompt="1"/>
          </p:nvPr>
        </p:nvSpPr>
        <p:spPr>
          <a:xfrm>
            <a:off x="7157189" y="226058"/>
            <a:ext cx="2399695" cy="149977"/>
          </a:xfrm>
          <a:prstGeom prst="rect">
            <a:avLst/>
          </a:prstGeom>
          <a:noFill/>
        </p:spPr>
        <p:txBody>
          <a:bodyPr wrap="none" lIns="0" tIns="0" rIns="0" bIns="0" rtlCol="0" anchor="ctr">
            <a:spAutoFit/>
          </a:bodyPr>
          <a:lstStyle>
            <a:lvl1pPr marL="0" indent="0" algn="r" defTabSz="990564" rtl="0" eaLnBrk="1" latinLnBrk="0" hangingPunct="1">
              <a:spcBef>
                <a:spcPts val="0"/>
              </a:spcBef>
              <a:buNone/>
              <a:defRPr lang="en-US" sz="1083" b="0" kern="1200" cap="all" spc="217" baseline="0" dirty="0">
                <a:solidFill>
                  <a:schemeClr val="tx1"/>
                </a:solidFill>
                <a:latin typeface="Source Sans Pro" panose="020B0503030403020204" pitchFamily="34" charset="0"/>
                <a:ea typeface="+mn-ea"/>
                <a:cs typeface="+mn-cs"/>
              </a:defRPr>
            </a:lvl1pPr>
          </a:lstStyle>
          <a:p>
            <a:pPr lvl="0"/>
            <a:r>
              <a:rPr lang="fr-FR" noProof="0" dirty="0"/>
              <a:t>Niveau de confidentialité</a:t>
            </a:r>
          </a:p>
        </p:txBody>
      </p:sp>
      <p:sp>
        <p:nvSpPr>
          <p:cNvPr id="12" name="DatePresentation"/>
          <p:cNvSpPr>
            <a:spLocks noGrp="1"/>
          </p:cNvSpPr>
          <p:nvPr>
            <p:ph type="body" sz="quarter" idx="13" hasCustomPrompt="1"/>
          </p:nvPr>
        </p:nvSpPr>
        <p:spPr>
          <a:xfrm>
            <a:off x="4445747" y="236316"/>
            <a:ext cx="419089" cy="149977"/>
          </a:xfrm>
          <a:prstGeom prst="rect">
            <a:avLst/>
          </a:prstGeom>
          <a:noFill/>
        </p:spPr>
        <p:txBody>
          <a:bodyPr wrap="none" lIns="0" tIns="0" rIns="0" bIns="0" rtlCol="0" anchor="ctr">
            <a:spAutoFit/>
          </a:bodyPr>
          <a:lstStyle>
            <a:lvl1pPr marL="0" indent="0" algn="l" defTabSz="990564" rtl="0" eaLnBrk="1" latinLnBrk="0" hangingPunct="1">
              <a:spcBef>
                <a:spcPts val="0"/>
              </a:spcBef>
              <a:buNone/>
              <a:defRPr lang="en-US" sz="1083" b="0" kern="1200" cap="all" spc="217" baseline="0" dirty="0">
                <a:solidFill>
                  <a:schemeClr val="tx1"/>
                </a:solidFill>
                <a:latin typeface="Source Sans Pro" panose="020B0503030403020204" pitchFamily="34" charset="0"/>
                <a:ea typeface="+mn-ea"/>
                <a:cs typeface="+mn-cs"/>
              </a:defRPr>
            </a:lvl1pPr>
          </a:lstStyle>
          <a:p>
            <a:pPr lvl="0"/>
            <a:r>
              <a:rPr lang="en-US" noProof="0" dirty="0"/>
              <a:t>DATE</a:t>
            </a:r>
          </a:p>
        </p:txBody>
      </p:sp>
      <p:sp>
        <p:nvSpPr>
          <p:cNvPr id="9" name="Rectangle 8">
            <a:extLst>
              <a:ext uri="{FF2B5EF4-FFF2-40B4-BE49-F238E27FC236}">
                <a16:creationId xmlns:a16="http://schemas.microsoft.com/office/drawing/2014/main" id="{03C103AA-93E6-4C23-9DA4-9FEBE6A55434}"/>
              </a:ext>
            </a:extLst>
          </p:cNvPr>
          <p:cNvSpPr/>
          <p:nvPr userDrawn="1"/>
        </p:nvSpPr>
        <p:spPr>
          <a:xfrm>
            <a:off x="4304759" y="3728741"/>
            <a:ext cx="560077" cy="1080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dirty="0">
              <a:latin typeface="Quicksand Light" pitchFamily="2" charset="0"/>
            </a:endParaRPr>
          </a:p>
        </p:txBody>
      </p:sp>
      <p:pic>
        <p:nvPicPr>
          <p:cNvPr id="11" name="Image 10">
            <a:extLst>
              <a:ext uri="{FF2B5EF4-FFF2-40B4-BE49-F238E27FC236}">
                <a16:creationId xmlns:a16="http://schemas.microsoft.com/office/drawing/2014/main" id="{28056B47-8835-B249-8262-409C794547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747" y="6010276"/>
            <a:ext cx="4395216" cy="448056"/>
          </a:xfrm>
          <a:prstGeom prst="rect">
            <a:avLst/>
          </a:prstGeom>
        </p:spPr>
      </p:pic>
    </p:spTree>
    <p:extLst>
      <p:ext uri="{BB962C8B-B14F-4D97-AF65-F5344CB8AC3E}">
        <p14:creationId xmlns:p14="http://schemas.microsoft.com/office/powerpoint/2010/main" val="3930816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_2_Color">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696074" y="1077900"/>
            <a:ext cx="4290000" cy="1579278"/>
          </a:xfrm>
          <a:prstGeom prst="rect">
            <a:avLst/>
          </a:prstGeom>
          <a:noFill/>
        </p:spPr>
        <p:txBody>
          <a:bodyPr vert="horz" wrap="square" lIns="0" tIns="0" rIns="0" bIns="0" rtlCol="0" anchor="b">
            <a:spAutoFit/>
          </a:bodyPr>
          <a:lstStyle>
            <a:lvl1pPr>
              <a:defRPr lang="fr-FR" sz="3400" b="1" spc="0" noProof="0">
                <a:solidFill>
                  <a:schemeClr val="tx1"/>
                </a:solidFill>
                <a:latin typeface="+mj-lt"/>
                <a:ea typeface="+mn-ea"/>
                <a:cs typeface="+mn-cs"/>
              </a:defRPr>
            </a:lvl1pPr>
          </a:lstStyle>
          <a:p>
            <a:pPr marL="0" lvl="0"/>
            <a:r>
              <a:rPr lang="en-US" noProof="0" dirty="0"/>
              <a:t>CLICK </a:t>
            </a:r>
            <a:br>
              <a:rPr lang="en-US" noProof="0" dirty="0"/>
            </a:br>
            <a:r>
              <a:rPr lang="en-US" noProof="0" dirty="0"/>
              <a:t>TO edit </a:t>
            </a:r>
            <a:br>
              <a:rPr lang="en-US" noProof="0" dirty="0"/>
            </a:br>
            <a:r>
              <a:rPr lang="en-US" noProof="0" dirty="0"/>
              <a:t>section </a:t>
            </a:r>
            <a:br>
              <a:rPr lang="en-US" noProof="0" dirty="0"/>
            </a:br>
            <a:r>
              <a:rPr lang="en-US" noProof="0" dirty="0"/>
              <a:t>title</a:t>
            </a:r>
          </a:p>
        </p:txBody>
      </p:sp>
      <p:sp>
        <p:nvSpPr>
          <p:cNvPr id="9" name="Subtitle 2"/>
          <p:cNvSpPr>
            <a:spLocks noGrp="1"/>
          </p:cNvSpPr>
          <p:nvPr>
            <p:ph type="subTitle" idx="1" hasCustomPrompt="1"/>
          </p:nvPr>
        </p:nvSpPr>
        <p:spPr>
          <a:xfrm>
            <a:off x="696074" y="3015188"/>
            <a:ext cx="4290000" cy="270074"/>
          </a:xfrm>
          <a:prstGeom prst="rect">
            <a:avLst/>
          </a:prstGeom>
        </p:spPr>
        <p:txBody>
          <a:bodyPr wrap="square" rIns="0">
            <a:spAutoFit/>
          </a:bodyPr>
          <a:lstStyle>
            <a:lvl1pPr marL="0" indent="0" algn="l" defTabSz="990564" rtl="0" eaLnBrk="1" latinLnBrk="0" hangingPunct="1">
              <a:spcBef>
                <a:spcPts val="433"/>
              </a:spcBef>
              <a:buClr>
                <a:schemeClr val="tx2"/>
              </a:buClr>
              <a:buSzPct val="90000"/>
              <a:buFont typeface="Wingdings" pitchFamily="2" charset="2"/>
              <a:buNone/>
              <a:defRPr lang="en-US" sz="1950" b="0" kern="1200" cap="none" baseline="0" dirty="0" smtClean="0">
                <a:solidFill>
                  <a:schemeClr val="tx1"/>
                </a:solidFill>
                <a:latin typeface="+mn-lt"/>
                <a:ea typeface="+mn-ea"/>
                <a:cs typeface="Arial" pitchFamily="34" charset="0"/>
              </a:defRPr>
            </a:lvl1pPr>
            <a:lvl2pPr marL="0" indent="0" algn="l">
              <a:spcBef>
                <a:spcPts val="433"/>
              </a:spcBef>
              <a:buNone/>
              <a:defRPr lang="en-GB" sz="1950" kern="1200" dirty="0">
                <a:solidFill>
                  <a:schemeClr val="bg2"/>
                </a:solidFill>
                <a:latin typeface="Source Sans Pro" panose="020B0503030403020204" pitchFamily="34" charset="0"/>
                <a:ea typeface="+mn-ea"/>
                <a:cs typeface="Arial" pitchFamily="34" charset="0"/>
              </a:defRPr>
            </a:lvl2pPr>
            <a:lvl3pPr marL="990564" indent="0" algn="ctr">
              <a:buNone/>
              <a:defRPr>
                <a:solidFill>
                  <a:schemeClr val="tx1">
                    <a:tint val="75000"/>
                  </a:schemeClr>
                </a:solidFill>
              </a:defRPr>
            </a:lvl3pPr>
            <a:lvl4pPr marL="1485846" indent="0" algn="ctr">
              <a:buNone/>
              <a:defRPr>
                <a:solidFill>
                  <a:schemeClr val="tx1">
                    <a:tint val="75000"/>
                  </a:schemeClr>
                </a:solidFill>
              </a:defRPr>
            </a:lvl4pPr>
            <a:lvl5pPr marL="1981127" indent="0" algn="ctr">
              <a:buNone/>
              <a:defRPr>
                <a:solidFill>
                  <a:schemeClr val="tx1">
                    <a:tint val="75000"/>
                  </a:schemeClr>
                </a:solidFill>
              </a:defRPr>
            </a:lvl5pPr>
            <a:lvl6pPr marL="2476410" indent="0" algn="ctr">
              <a:buNone/>
              <a:defRPr>
                <a:solidFill>
                  <a:schemeClr val="tx1">
                    <a:tint val="75000"/>
                  </a:schemeClr>
                </a:solidFill>
              </a:defRPr>
            </a:lvl6pPr>
            <a:lvl7pPr marL="2971692" indent="0" algn="ctr">
              <a:buNone/>
              <a:defRPr>
                <a:solidFill>
                  <a:schemeClr val="tx1">
                    <a:tint val="75000"/>
                  </a:schemeClr>
                </a:solidFill>
              </a:defRPr>
            </a:lvl7pPr>
            <a:lvl8pPr marL="3466973" indent="0" algn="ctr">
              <a:buNone/>
              <a:defRPr>
                <a:solidFill>
                  <a:schemeClr val="tx1">
                    <a:tint val="75000"/>
                  </a:schemeClr>
                </a:solidFill>
              </a:defRPr>
            </a:lvl8pPr>
            <a:lvl9pPr marL="3962255" indent="0" algn="ctr">
              <a:buNone/>
              <a:defRPr>
                <a:solidFill>
                  <a:schemeClr val="tx1">
                    <a:tint val="75000"/>
                  </a:schemeClr>
                </a:solidFill>
              </a:defRPr>
            </a:lvl9pPr>
          </a:lstStyle>
          <a:p>
            <a:r>
              <a:rPr lang="en-US" noProof="0" dirty="0"/>
              <a:t>Click to edit subsection title</a:t>
            </a:r>
          </a:p>
        </p:txBody>
      </p:sp>
      <p:sp>
        <p:nvSpPr>
          <p:cNvPr id="12" name="Rectangle 11">
            <a:extLst>
              <a:ext uri="{FF2B5EF4-FFF2-40B4-BE49-F238E27FC236}">
                <a16:creationId xmlns:a16="http://schemas.microsoft.com/office/drawing/2014/main" id="{AB9BE19C-1469-4296-A028-12303FE1AB84}"/>
              </a:ext>
            </a:extLst>
          </p:cNvPr>
          <p:cNvSpPr/>
          <p:nvPr userDrawn="1"/>
        </p:nvSpPr>
        <p:spPr>
          <a:xfrm>
            <a:off x="5616000" y="0"/>
            <a:ext cx="4290000" cy="6859200"/>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dirty="0"/>
          </a:p>
        </p:txBody>
      </p:sp>
      <p:sp>
        <p:nvSpPr>
          <p:cNvPr id="7" name="Rectangle 6">
            <a:extLst>
              <a:ext uri="{FF2B5EF4-FFF2-40B4-BE49-F238E27FC236}">
                <a16:creationId xmlns:a16="http://schemas.microsoft.com/office/drawing/2014/main" id="{E310CBBD-513D-654D-9D8F-CF9C62D6AEAE}"/>
              </a:ext>
            </a:extLst>
          </p:cNvPr>
          <p:cNvSpPr/>
          <p:nvPr userDrawn="1"/>
        </p:nvSpPr>
        <p:spPr>
          <a:xfrm>
            <a:off x="465720" y="2723167"/>
            <a:ext cx="672612" cy="1080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dirty="0">
              <a:latin typeface="Quicksand Light" pitchFamily="2" charset="0"/>
            </a:endParaRPr>
          </a:p>
        </p:txBody>
      </p:sp>
      <p:pic>
        <p:nvPicPr>
          <p:cNvPr id="11" name="Image 10">
            <a:extLst>
              <a:ext uri="{FF2B5EF4-FFF2-40B4-BE49-F238E27FC236}">
                <a16:creationId xmlns:a16="http://schemas.microsoft.com/office/drawing/2014/main" id="{F9101AC5-8684-B547-9089-774DF00F13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6074" y="6108770"/>
            <a:ext cx="3352800" cy="433070"/>
          </a:xfrm>
          <a:prstGeom prst="rect">
            <a:avLst/>
          </a:prstGeom>
        </p:spPr>
      </p:pic>
    </p:spTree>
    <p:extLst>
      <p:ext uri="{BB962C8B-B14F-4D97-AF65-F5344CB8AC3E}">
        <p14:creationId xmlns:p14="http://schemas.microsoft.com/office/powerpoint/2010/main" val="218581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_2_Picture">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F5A6D089-4F00-427C-9F3B-72C8307ECF3B}"/>
              </a:ext>
            </a:extLst>
          </p:cNvPr>
          <p:cNvSpPr>
            <a:spLocks noGrp="1"/>
          </p:cNvSpPr>
          <p:nvPr>
            <p:ph type="pic" sz="quarter" idx="16" hasCustomPrompt="1"/>
          </p:nvPr>
        </p:nvSpPr>
        <p:spPr>
          <a:xfrm>
            <a:off x="5616000" y="0"/>
            <a:ext cx="4290000" cy="6858000"/>
          </a:xfrm>
          <a:prstGeom prst="rect">
            <a:avLst/>
          </a:prstGeom>
          <a:ln>
            <a:noFill/>
          </a:ln>
        </p:spPr>
        <p:txBody>
          <a:bodyPr anchor="ctr">
            <a:noAutofit/>
          </a:bodyPr>
          <a:lstStyle>
            <a:lvl1pPr algn="ctr">
              <a:buNone/>
              <a:defRPr b="0" i="1" baseline="0">
                <a:solidFill>
                  <a:schemeClr val="accent4">
                    <a:lumMod val="60000"/>
                    <a:lumOff val="40000"/>
                  </a:schemeClr>
                </a:solidFill>
              </a:defRPr>
            </a:lvl1pPr>
          </a:lstStyle>
          <a:p>
            <a:r>
              <a:rPr lang="fr-FR" dirty="0"/>
              <a:t>Click to insert </a:t>
            </a:r>
            <a:r>
              <a:rPr lang="fr-FR" dirty="0" err="1"/>
              <a:t>picture</a:t>
            </a:r>
            <a:endParaRPr lang="en-US" dirty="0"/>
          </a:p>
        </p:txBody>
      </p:sp>
      <p:sp>
        <p:nvSpPr>
          <p:cNvPr id="11" name="Title 1">
            <a:extLst>
              <a:ext uri="{FF2B5EF4-FFF2-40B4-BE49-F238E27FC236}">
                <a16:creationId xmlns:a16="http://schemas.microsoft.com/office/drawing/2014/main" id="{33C1A824-A111-884A-9BEC-1AA2B0515C7D}"/>
              </a:ext>
            </a:extLst>
          </p:cNvPr>
          <p:cNvSpPr>
            <a:spLocks noGrp="1"/>
          </p:cNvSpPr>
          <p:nvPr>
            <p:ph type="ctrTitle" hasCustomPrompt="1"/>
          </p:nvPr>
        </p:nvSpPr>
        <p:spPr>
          <a:xfrm>
            <a:off x="696074" y="1077900"/>
            <a:ext cx="4290000" cy="1579278"/>
          </a:xfrm>
          <a:prstGeom prst="rect">
            <a:avLst/>
          </a:prstGeom>
          <a:noFill/>
        </p:spPr>
        <p:txBody>
          <a:bodyPr vert="horz" wrap="square" lIns="0" tIns="0" rIns="0" bIns="0" rtlCol="0" anchor="b">
            <a:spAutoFit/>
          </a:bodyPr>
          <a:lstStyle>
            <a:lvl1pPr>
              <a:defRPr lang="fr-FR" sz="3400" b="1" spc="0" noProof="0">
                <a:solidFill>
                  <a:schemeClr val="tx1"/>
                </a:solidFill>
                <a:latin typeface="+mj-lt"/>
                <a:ea typeface="+mn-ea"/>
                <a:cs typeface="+mn-cs"/>
              </a:defRPr>
            </a:lvl1pPr>
          </a:lstStyle>
          <a:p>
            <a:pPr marL="0" lvl="0"/>
            <a:r>
              <a:rPr lang="en-US" noProof="0" dirty="0"/>
              <a:t>CLICK </a:t>
            </a:r>
            <a:br>
              <a:rPr lang="en-US" noProof="0" dirty="0"/>
            </a:br>
            <a:r>
              <a:rPr lang="en-US" noProof="0" dirty="0"/>
              <a:t>TO edit </a:t>
            </a:r>
            <a:br>
              <a:rPr lang="en-US" noProof="0" dirty="0"/>
            </a:br>
            <a:r>
              <a:rPr lang="en-US" noProof="0" dirty="0"/>
              <a:t>section </a:t>
            </a:r>
            <a:br>
              <a:rPr lang="en-US" noProof="0" dirty="0"/>
            </a:br>
            <a:r>
              <a:rPr lang="en-US" noProof="0" dirty="0"/>
              <a:t>title</a:t>
            </a:r>
          </a:p>
        </p:txBody>
      </p:sp>
      <p:sp>
        <p:nvSpPr>
          <p:cNvPr id="12" name="Subtitle 2">
            <a:extLst>
              <a:ext uri="{FF2B5EF4-FFF2-40B4-BE49-F238E27FC236}">
                <a16:creationId xmlns:a16="http://schemas.microsoft.com/office/drawing/2014/main" id="{5036BC71-DF63-944C-B0C3-9732FEA74C8B}"/>
              </a:ext>
            </a:extLst>
          </p:cNvPr>
          <p:cNvSpPr>
            <a:spLocks noGrp="1"/>
          </p:cNvSpPr>
          <p:nvPr>
            <p:ph type="subTitle" idx="1" hasCustomPrompt="1"/>
          </p:nvPr>
        </p:nvSpPr>
        <p:spPr>
          <a:xfrm>
            <a:off x="696074" y="3015188"/>
            <a:ext cx="4290000" cy="270074"/>
          </a:xfrm>
          <a:prstGeom prst="rect">
            <a:avLst/>
          </a:prstGeom>
        </p:spPr>
        <p:txBody>
          <a:bodyPr wrap="square" rIns="0">
            <a:spAutoFit/>
          </a:bodyPr>
          <a:lstStyle>
            <a:lvl1pPr marL="0" indent="0" algn="l" defTabSz="990564" rtl="0" eaLnBrk="1" latinLnBrk="0" hangingPunct="1">
              <a:spcBef>
                <a:spcPts val="433"/>
              </a:spcBef>
              <a:buClr>
                <a:schemeClr val="tx2"/>
              </a:buClr>
              <a:buSzPct val="90000"/>
              <a:buFont typeface="Wingdings" pitchFamily="2" charset="2"/>
              <a:buNone/>
              <a:defRPr lang="en-US" sz="1950" b="0" kern="1200" cap="none" baseline="0" dirty="0" smtClean="0">
                <a:solidFill>
                  <a:schemeClr val="tx1"/>
                </a:solidFill>
                <a:latin typeface="+mn-lt"/>
                <a:ea typeface="+mn-ea"/>
                <a:cs typeface="Arial" pitchFamily="34" charset="0"/>
              </a:defRPr>
            </a:lvl1pPr>
            <a:lvl2pPr marL="0" indent="0" algn="l">
              <a:spcBef>
                <a:spcPts val="433"/>
              </a:spcBef>
              <a:buNone/>
              <a:defRPr lang="en-GB" sz="1950" kern="1200" dirty="0">
                <a:solidFill>
                  <a:schemeClr val="bg2"/>
                </a:solidFill>
                <a:latin typeface="Source Sans Pro" panose="020B0503030403020204" pitchFamily="34" charset="0"/>
                <a:ea typeface="+mn-ea"/>
                <a:cs typeface="Arial" pitchFamily="34" charset="0"/>
              </a:defRPr>
            </a:lvl2pPr>
            <a:lvl3pPr marL="990564" indent="0" algn="ctr">
              <a:buNone/>
              <a:defRPr>
                <a:solidFill>
                  <a:schemeClr val="tx1">
                    <a:tint val="75000"/>
                  </a:schemeClr>
                </a:solidFill>
              </a:defRPr>
            </a:lvl3pPr>
            <a:lvl4pPr marL="1485846" indent="0" algn="ctr">
              <a:buNone/>
              <a:defRPr>
                <a:solidFill>
                  <a:schemeClr val="tx1">
                    <a:tint val="75000"/>
                  </a:schemeClr>
                </a:solidFill>
              </a:defRPr>
            </a:lvl4pPr>
            <a:lvl5pPr marL="1981127" indent="0" algn="ctr">
              <a:buNone/>
              <a:defRPr>
                <a:solidFill>
                  <a:schemeClr val="tx1">
                    <a:tint val="75000"/>
                  </a:schemeClr>
                </a:solidFill>
              </a:defRPr>
            </a:lvl5pPr>
            <a:lvl6pPr marL="2476410" indent="0" algn="ctr">
              <a:buNone/>
              <a:defRPr>
                <a:solidFill>
                  <a:schemeClr val="tx1">
                    <a:tint val="75000"/>
                  </a:schemeClr>
                </a:solidFill>
              </a:defRPr>
            </a:lvl6pPr>
            <a:lvl7pPr marL="2971692" indent="0" algn="ctr">
              <a:buNone/>
              <a:defRPr>
                <a:solidFill>
                  <a:schemeClr val="tx1">
                    <a:tint val="75000"/>
                  </a:schemeClr>
                </a:solidFill>
              </a:defRPr>
            </a:lvl7pPr>
            <a:lvl8pPr marL="3466973" indent="0" algn="ctr">
              <a:buNone/>
              <a:defRPr>
                <a:solidFill>
                  <a:schemeClr val="tx1">
                    <a:tint val="75000"/>
                  </a:schemeClr>
                </a:solidFill>
              </a:defRPr>
            </a:lvl8pPr>
            <a:lvl9pPr marL="3962255" indent="0" algn="ctr">
              <a:buNone/>
              <a:defRPr>
                <a:solidFill>
                  <a:schemeClr val="tx1">
                    <a:tint val="75000"/>
                  </a:schemeClr>
                </a:solidFill>
              </a:defRPr>
            </a:lvl9pPr>
          </a:lstStyle>
          <a:p>
            <a:r>
              <a:rPr lang="en-US" noProof="0" dirty="0"/>
              <a:t>Click to edit subsection title</a:t>
            </a:r>
          </a:p>
        </p:txBody>
      </p:sp>
      <p:sp>
        <p:nvSpPr>
          <p:cNvPr id="14" name="Rectangle 13">
            <a:extLst>
              <a:ext uri="{FF2B5EF4-FFF2-40B4-BE49-F238E27FC236}">
                <a16:creationId xmlns:a16="http://schemas.microsoft.com/office/drawing/2014/main" id="{834E37C5-CA18-9243-A9B7-CD00D6305537}"/>
              </a:ext>
            </a:extLst>
          </p:cNvPr>
          <p:cNvSpPr/>
          <p:nvPr userDrawn="1"/>
        </p:nvSpPr>
        <p:spPr>
          <a:xfrm>
            <a:off x="465720" y="2723167"/>
            <a:ext cx="672612" cy="10800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dirty="0">
              <a:solidFill>
                <a:schemeClr val="tx2"/>
              </a:solidFill>
              <a:highlight>
                <a:srgbClr val="E55F50"/>
              </a:highlight>
              <a:latin typeface="Quicksand Light" pitchFamily="2" charset="0"/>
            </a:endParaRPr>
          </a:p>
        </p:txBody>
      </p:sp>
      <p:pic>
        <p:nvPicPr>
          <p:cNvPr id="15" name="Image 14">
            <a:extLst>
              <a:ext uri="{FF2B5EF4-FFF2-40B4-BE49-F238E27FC236}">
                <a16:creationId xmlns:a16="http://schemas.microsoft.com/office/drawing/2014/main" id="{427B64CB-B3FC-9149-94DB-BED691D353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6074" y="6108770"/>
            <a:ext cx="3352800" cy="433070"/>
          </a:xfrm>
          <a:prstGeom prst="rect">
            <a:avLst/>
          </a:prstGeom>
        </p:spPr>
      </p:pic>
    </p:spTree>
    <p:extLst>
      <p:ext uri="{BB962C8B-B14F-4D97-AF65-F5344CB8AC3E}">
        <p14:creationId xmlns:p14="http://schemas.microsoft.com/office/powerpoint/2010/main" val="1804706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_Title">
    <p:spTree>
      <p:nvGrpSpPr>
        <p:cNvPr id="1" name=""/>
        <p:cNvGrpSpPr/>
        <p:nvPr/>
      </p:nvGrpSpPr>
      <p:grpSpPr>
        <a:xfrm>
          <a:off x="0" y="0"/>
          <a:ext cx="0" cy="0"/>
          <a:chOff x="0" y="0"/>
          <a:chExt cx="0" cy="0"/>
        </a:xfrm>
      </p:grpSpPr>
      <p:sp>
        <p:nvSpPr>
          <p:cNvPr id="12" name="Do not remove" hidden="1"/>
          <p:cNvSpPr/>
          <p:nvPr userDrawn="1">
            <p:custDataLst>
              <p:tags r:id="rId1"/>
            </p:custDataLst>
          </p:nvPr>
        </p:nvSpPr>
        <p:spPr>
          <a:xfrm>
            <a:off x="0" y="3"/>
            <a:ext cx="13758" cy="12700"/>
          </a:xfrm>
          <a:prstGeom prst="octagon">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p>
        </p:txBody>
      </p:sp>
      <p:sp>
        <p:nvSpPr>
          <p:cNvPr id="2" name="Slide Title"/>
          <p:cNvSpPr>
            <a:spLocks noGrp="1"/>
          </p:cNvSpPr>
          <p:nvPr>
            <p:ph type="title" hasCustomPrompt="1"/>
          </p:nvPr>
        </p:nvSpPr>
        <p:spPr>
          <a:xfrm>
            <a:off x="324000" y="451301"/>
            <a:ext cx="9259200" cy="230832"/>
          </a:xfrm>
          <a:prstGeom prst="rect">
            <a:avLst/>
          </a:prstGeom>
        </p:spPr>
        <p:txBody>
          <a:bodyPr vert="horz" lIns="0" tIns="0" rIns="0" bIns="0" rtlCol="0" anchor="b">
            <a:spAutoFit/>
          </a:bodyPr>
          <a:lstStyle>
            <a:lvl1pPr>
              <a:lnSpc>
                <a:spcPct val="75000"/>
              </a:lnSpc>
              <a:defRPr lang="fr-FR" sz="2000" noProof="0" dirty="0">
                <a:latin typeface="+mj-lt"/>
              </a:defRPr>
            </a:lvl1pPr>
          </a:lstStyle>
          <a:p>
            <a:pPr lvl="0"/>
            <a:r>
              <a:rPr lang="en-US" noProof="0" dirty="0"/>
              <a:t>Click to add title</a:t>
            </a:r>
          </a:p>
        </p:txBody>
      </p:sp>
      <p:sp>
        <p:nvSpPr>
          <p:cNvPr id="5" name="Sources">
            <a:extLst>
              <a:ext uri="{FF2B5EF4-FFF2-40B4-BE49-F238E27FC236}">
                <a16:creationId xmlns:a16="http://schemas.microsoft.com/office/drawing/2014/main" id="{EDF8D696-937F-42D0-A2BB-5AE856EF92F0}"/>
              </a:ext>
            </a:extLst>
          </p:cNvPr>
          <p:cNvSpPr>
            <a:spLocks noGrp="1"/>
          </p:cNvSpPr>
          <p:nvPr>
            <p:ph type="body" sz="quarter" idx="13" hasCustomPrompt="1"/>
          </p:nvPr>
        </p:nvSpPr>
        <p:spPr>
          <a:xfrm>
            <a:off x="324000" y="6044950"/>
            <a:ext cx="9259200" cy="147151"/>
          </a:xfrm>
          <a:prstGeom prst="rect">
            <a:avLst/>
          </a:prstGeom>
        </p:spPr>
        <p:txBody>
          <a:bodyPr tIns="0" rIns="0" bIns="36000" anchor="b" anchorCtr="0">
            <a:spAutoFit/>
          </a:bodyPr>
          <a:lstStyle>
            <a:lvl1pPr marL="1720" indent="-1720">
              <a:spcBef>
                <a:spcPts val="0"/>
              </a:spcBef>
              <a:buNone/>
              <a:defRPr sz="758" b="0" i="1" baseline="0">
                <a:solidFill>
                  <a:schemeClr val="tx1"/>
                </a:solidFill>
              </a:defRPr>
            </a:lvl1pPr>
            <a:lvl2pPr marL="194993" indent="-194993">
              <a:spcBef>
                <a:spcPts val="0"/>
              </a:spcBef>
              <a:buNone/>
              <a:defRPr sz="800" i="1" baseline="0"/>
            </a:lvl2pPr>
            <a:lvl3pPr>
              <a:buNone/>
              <a:defRPr/>
            </a:lvl3pPr>
            <a:lvl4pPr>
              <a:buNone/>
              <a:defRPr/>
            </a:lvl4pPr>
            <a:lvl5pPr>
              <a:buNone/>
              <a:defRPr/>
            </a:lvl5pPr>
          </a:lstStyle>
          <a:p>
            <a:pPr lvl="1"/>
            <a:r>
              <a:rPr lang="en-GB" noProof="0" dirty="0"/>
              <a:t>Click to add sources</a:t>
            </a:r>
          </a:p>
        </p:txBody>
      </p:sp>
      <p:sp>
        <p:nvSpPr>
          <p:cNvPr id="7" name="Rectangle 6">
            <a:extLst>
              <a:ext uri="{FF2B5EF4-FFF2-40B4-BE49-F238E27FC236}">
                <a16:creationId xmlns:a16="http://schemas.microsoft.com/office/drawing/2014/main" id="{65C8E765-7214-4A36-B32A-D18CCEC2BFC9}"/>
              </a:ext>
            </a:extLst>
          </p:cNvPr>
          <p:cNvSpPr/>
          <p:nvPr userDrawn="1"/>
        </p:nvSpPr>
        <p:spPr>
          <a:xfrm>
            <a:off x="195876" y="746475"/>
            <a:ext cx="468000" cy="7200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noProof="0">
              <a:latin typeface="Quicksand Light" pitchFamily="2" charset="0"/>
            </a:endParaRPr>
          </a:p>
        </p:txBody>
      </p:sp>
    </p:spTree>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_Contents">
    <p:spTree>
      <p:nvGrpSpPr>
        <p:cNvPr id="1" name=""/>
        <p:cNvGrpSpPr/>
        <p:nvPr/>
      </p:nvGrpSpPr>
      <p:grpSpPr>
        <a:xfrm>
          <a:off x="0" y="0"/>
          <a:ext cx="0" cy="0"/>
          <a:chOff x="0" y="0"/>
          <a:chExt cx="0" cy="0"/>
        </a:xfrm>
      </p:grpSpPr>
      <p:sp>
        <p:nvSpPr>
          <p:cNvPr id="7" name="Do not remove" hidden="1"/>
          <p:cNvSpPr/>
          <p:nvPr userDrawn="1">
            <p:custDataLst>
              <p:tags r:id="rId1"/>
            </p:custDataLst>
          </p:nvPr>
        </p:nvSpPr>
        <p:spPr>
          <a:xfrm>
            <a:off x="0" y="3"/>
            <a:ext cx="13758" cy="12700"/>
          </a:xfrm>
          <a:prstGeom prst="octagon">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p>
        </p:txBody>
      </p:sp>
      <p:sp>
        <p:nvSpPr>
          <p:cNvPr id="2" name="Slide Title"/>
          <p:cNvSpPr>
            <a:spLocks noGrp="1"/>
          </p:cNvSpPr>
          <p:nvPr>
            <p:ph type="title" hasCustomPrompt="1"/>
          </p:nvPr>
        </p:nvSpPr>
        <p:spPr>
          <a:xfrm>
            <a:off x="324000" y="451301"/>
            <a:ext cx="9258150" cy="230832"/>
          </a:xfrm>
          <a:prstGeom prst="rect">
            <a:avLst/>
          </a:prstGeom>
        </p:spPr>
        <p:txBody>
          <a:bodyPr vert="horz" wrap="square" lIns="0" tIns="0" rIns="0" bIns="0" rtlCol="0" anchor="b">
            <a:spAutoFit/>
          </a:bodyPr>
          <a:lstStyle>
            <a:lvl1pPr>
              <a:defRPr lang="en-US" noProof="0" dirty="0">
                <a:latin typeface="+mj-lt"/>
              </a:defRPr>
            </a:lvl1pPr>
          </a:lstStyle>
          <a:p>
            <a:pPr lvl="0"/>
            <a:r>
              <a:rPr lang="en-US" noProof="0" dirty="0"/>
              <a:t>Click to add title</a:t>
            </a:r>
          </a:p>
        </p:txBody>
      </p:sp>
      <p:sp>
        <p:nvSpPr>
          <p:cNvPr id="6" name="Sources">
            <a:extLst>
              <a:ext uri="{FF2B5EF4-FFF2-40B4-BE49-F238E27FC236}">
                <a16:creationId xmlns:a16="http://schemas.microsoft.com/office/drawing/2014/main" id="{44691C9B-787E-48C1-BDA5-A310AD5E3E8D}"/>
              </a:ext>
            </a:extLst>
          </p:cNvPr>
          <p:cNvSpPr>
            <a:spLocks noGrp="1"/>
          </p:cNvSpPr>
          <p:nvPr>
            <p:ph type="body" sz="quarter" idx="13" hasCustomPrompt="1"/>
          </p:nvPr>
        </p:nvSpPr>
        <p:spPr>
          <a:xfrm>
            <a:off x="324000" y="6044950"/>
            <a:ext cx="9259200" cy="147151"/>
          </a:xfrm>
          <a:prstGeom prst="rect">
            <a:avLst/>
          </a:prstGeom>
        </p:spPr>
        <p:txBody>
          <a:bodyPr tIns="0" rIns="0" bIns="36000" anchor="b" anchorCtr="0">
            <a:spAutoFit/>
          </a:bodyPr>
          <a:lstStyle>
            <a:lvl1pPr marL="1720" indent="-1720">
              <a:spcBef>
                <a:spcPts val="0"/>
              </a:spcBef>
              <a:buNone/>
              <a:defRPr sz="758" b="0" i="1" baseline="0">
                <a:solidFill>
                  <a:schemeClr val="tx1"/>
                </a:solidFill>
              </a:defRPr>
            </a:lvl1pPr>
            <a:lvl2pPr marL="194993" indent="-194993">
              <a:spcBef>
                <a:spcPts val="0"/>
              </a:spcBef>
              <a:buNone/>
              <a:defRPr sz="800" i="1" baseline="0"/>
            </a:lvl2pPr>
            <a:lvl3pPr>
              <a:buNone/>
              <a:defRPr/>
            </a:lvl3pPr>
            <a:lvl4pPr>
              <a:buNone/>
              <a:defRPr/>
            </a:lvl4pPr>
            <a:lvl5pPr>
              <a:buNone/>
              <a:defRPr/>
            </a:lvl5pPr>
          </a:lstStyle>
          <a:p>
            <a:pPr lvl="1"/>
            <a:r>
              <a:rPr lang="en-GB" noProof="0" dirty="0"/>
              <a:t>Click to add sources</a:t>
            </a:r>
          </a:p>
        </p:txBody>
      </p:sp>
      <p:sp>
        <p:nvSpPr>
          <p:cNvPr id="9" name="Content Placeholder 12">
            <a:extLst>
              <a:ext uri="{FF2B5EF4-FFF2-40B4-BE49-F238E27FC236}">
                <a16:creationId xmlns:a16="http://schemas.microsoft.com/office/drawing/2014/main" id="{C0168931-F605-4E53-922E-B5DE7077265D}"/>
              </a:ext>
            </a:extLst>
          </p:cNvPr>
          <p:cNvSpPr>
            <a:spLocks noGrp="1"/>
          </p:cNvSpPr>
          <p:nvPr>
            <p:ph sz="quarter" idx="14" hasCustomPrompt="1"/>
          </p:nvPr>
        </p:nvSpPr>
        <p:spPr>
          <a:xfrm>
            <a:off x="324000" y="936000"/>
            <a:ext cx="9259200" cy="210122"/>
          </a:xfrm>
          <a:prstGeom prst="rect">
            <a:avLst/>
          </a:prstGeom>
        </p:spPr>
        <p:txBody>
          <a:bodyPr vert="horz" wrap="square" lIns="0" tIns="0" rIns="0" bIns="0" rtlCol="0" anchor="b">
            <a:spAutoFit/>
          </a:bodyPr>
          <a:lstStyle>
            <a:lvl1pPr marL="0" indent="0" algn="l">
              <a:lnSpc>
                <a:spcPct val="90000"/>
              </a:lnSpc>
              <a:spcBef>
                <a:spcPts val="0"/>
              </a:spcBef>
              <a:buFontTx/>
              <a:buNone/>
              <a:defRPr lang="fr-FR" sz="1517" b="1" kern="1200" baseline="0" noProof="0" dirty="0">
                <a:solidFill>
                  <a:schemeClr val="tx2"/>
                </a:solidFill>
                <a:latin typeface="+mn-lt"/>
                <a:ea typeface="Source Sans Pro" pitchFamily="34" charset="0"/>
                <a:cs typeface="Arial" pitchFamily="34" charset="0"/>
              </a:defRPr>
            </a:lvl1pPr>
            <a:lvl2pPr>
              <a:buFontTx/>
              <a:buNone/>
              <a:defRPr/>
            </a:lvl2pPr>
            <a:lvl3pPr>
              <a:buFontTx/>
              <a:buNone/>
              <a:defRPr/>
            </a:lvl3pPr>
            <a:lvl4pPr>
              <a:buFontTx/>
              <a:buNone/>
              <a:defRPr/>
            </a:lvl4pPr>
            <a:lvl5pPr>
              <a:buFontTx/>
              <a:buNone/>
              <a:defRPr/>
            </a:lvl5pPr>
          </a:lstStyle>
          <a:p>
            <a:pPr marL="0" lvl="0" indent="0" algn="l" defTabSz="990564" rtl="0" eaLnBrk="1" latinLnBrk="0" hangingPunct="1">
              <a:lnSpc>
                <a:spcPct val="90000"/>
              </a:lnSpc>
              <a:spcBef>
                <a:spcPts val="0"/>
              </a:spcBef>
              <a:buClr>
                <a:schemeClr val="tx1">
                  <a:lumMod val="65000"/>
                  <a:lumOff val="35000"/>
                </a:schemeClr>
              </a:buClr>
              <a:buSzPct val="90000"/>
              <a:buFontTx/>
              <a:buNone/>
            </a:pPr>
            <a:r>
              <a:rPr lang="en-US" noProof="0" dirty="0"/>
              <a:t>Click to add sub-title</a:t>
            </a:r>
          </a:p>
        </p:txBody>
      </p:sp>
      <p:sp>
        <p:nvSpPr>
          <p:cNvPr id="8" name="Text Placeholder 3">
            <a:extLst>
              <a:ext uri="{FF2B5EF4-FFF2-40B4-BE49-F238E27FC236}">
                <a16:creationId xmlns:a16="http://schemas.microsoft.com/office/drawing/2014/main" id="{EBAF0065-3D22-49D7-BC76-C12278469DBA}"/>
              </a:ext>
            </a:extLst>
          </p:cNvPr>
          <p:cNvSpPr>
            <a:spLocks noGrp="1"/>
          </p:cNvSpPr>
          <p:nvPr>
            <p:ph idx="1"/>
          </p:nvPr>
        </p:nvSpPr>
        <p:spPr>
          <a:xfrm>
            <a:off x="324000" y="1414800"/>
            <a:ext cx="9259200" cy="1504001"/>
          </a:xfrm>
          <a:prstGeom prst="rect">
            <a:avLst/>
          </a:prstGeom>
        </p:spPr>
        <p:txBody>
          <a:bodyPr vert="horz" wrap="square" lIns="0" tIns="0" rIns="0" bIns="0" rtlCol="0">
            <a:spAutoFit/>
          </a:bodyPr>
          <a:lstStyle>
            <a:lvl1pPr>
              <a:defRPr sz="1400"/>
            </a:lvl1pPr>
            <a:lvl2pPr marL="341725" indent="-185731">
              <a:buFont typeface="Wingdings" panose="05000000000000000000" pitchFamily="2" charset="2"/>
              <a:buChar char=""/>
              <a:defRPr lang="en-US" sz="1400" kern="1200" noProof="0" dirty="0" smtClean="0">
                <a:solidFill>
                  <a:schemeClr val="tx1"/>
                </a:solidFill>
                <a:latin typeface="+mn-lt"/>
                <a:ea typeface="+mn-ea"/>
                <a:cs typeface="Arial" pitchFamily="34" charset="0"/>
              </a:defRPr>
            </a:lvl2pPr>
            <a:lvl3pPr marL="497719" indent="-185731">
              <a:buFont typeface="Source Sans Pro" panose="020B0503030403020204" pitchFamily="34" charset="0"/>
              <a:buChar char="–"/>
              <a:defRPr lang="en-US" sz="1400" kern="1200" noProof="0" dirty="0" smtClean="0">
                <a:solidFill>
                  <a:schemeClr val="tx1"/>
                </a:solidFill>
                <a:latin typeface="+mn-lt"/>
                <a:ea typeface="+mn-ea"/>
                <a:cs typeface="Arial" pitchFamily="34" charset="0"/>
              </a:defRPr>
            </a:lvl3pPr>
            <a:lvl4pPr marL="653713" indent="-185731">
              <a:defRPr lang="en-US" sz="1400" kern="1200" noProof="0" dirty="0" smtClean="0">
                <a:solidFill>
                  <a:schemeClr val="tx1"/>
                </a:solidFill>
                <a:latin typeface="+mn-lt"/>
                <a:ea typeface="+mn-ea"/>
                <a:cs typeface="Arial" pitchFamily="34" charset="0"/>
              </a:defRPr>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Rectangle 10">
            <a:extLst>
              <a:ext uri="{FF2B5EF4-FFF2-40B4-BE49-F238E27FC236}">
                <a16:creationId xmlns:a16="http://schemas.microsoft.com/office/drawing/2014/main" id="{0BA24C0A-6A8C-0945-B0B1-F75684EA97A6}"/>
              </a:ext>
            </a:extLst>
          </p:cNvPr>
          <p:cNvSpPr/>
          <p:nvPr userDrawn="1"/>
        </p:nvSpPr>
        <p:spPr>
          <a:xfrm>
            <a:off x="195876" y="746475"/>
            <a:ext cx="468000" cy="7200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noProof="0">
              <a:latin typeface="Quicksand Light" pitchFamily="2"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_Chart">
    <p:spTree>
      <p:nvGrpSpPr>
        <p:cNvPr id="1" name=""/>
        <p:cNvGrpSpPr/>
        <p:nvPr/>
      </p:nvGrpSpPr>
      <p:grpSpPr>
        <a:xfrm>
          <a:off x="0" y="0"/>
          <a:ext cx="0" cy="0"/>
          <a:chOff x="0" y="0"/>
          <a:chExt cx="0" cy="0"/>
        </a:xfrm>
      </p:grpSpPr>
      <p:sp>
        <p:nvSpPr>
          <p:cNvPr id="12" name="Do not remove" hidden="1"/>
          <p:cNvSpPr/>
          <p:nvPr userDrawn="1">
            <p:custDataLst>
              <p:tags r:id="rId1"/>
            </p:custDataLst>
          </p:nvPr>
        </p:nvSpPr>
        <p:spPr>
          <a:xfrm>
            <a:off x="0" y="3"/>
            <a:ext cx="13758" cy="12700"/>
          </a:xfrm>
          <a:prstGeom prst="octagon">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p>
        </p:txBody>
      </p:sp>
      <p:sp>
        <p:nvSpPr>
          <p:cNvPr id="2" name="Slide Title"/>
          <p:cNvSpPr>
            <a:spLocks noGrp="1"/>
          </p:cNvSpPr>
          <p:nvPr>
            <p:ph type="title" hasCustomPrompt="1"/>
          </p:nvPr>
        </p:nvSpPr>
        <p:spPr>
          <a:xfrm>
            <a:off x="324000" y="432000"/>
            <a:ext cx="9204327" cy="250133"/>
          </a:xfrm>
          <a:prstGeom prst="rect">
            <a:avLst/>
          </a:prstGeom>
        </p:spPr>
        <p:txBody>
          <a:bodyPr vert="horz" wrap="square" lIns="0" tIns="0" rIns="0" bIns="0" rtlCol="0" anchor="b">
            <a:spAutoFit/>
          </a:bodyPr>
          <a:lstStyle>
            <a:lvl1pPr>
              <a:lnSpc>
                <a:spcPct val="75000"/>
              </a:lnSpc>
              <a:defRPr lang="fr-FR" noProof="0" dirty="0">
                <a:latin typeface="+mj-lt"/>
              </a:defRPr>
            </a:lvl1pPr>
          </a:lstStyle>
          <a:p>
            <a:pPr lvl="0"/>
            <a:r>
              <a:rPr lang="en-US" noProof="0" dirty="0"/>
              <a:t>Click to add title</a:t>
            </a:r>
          </a:p>
        </p:txBody>
      </p:sp>
      <p:sp>
        <p:nvSpPr>
          <p:cNvPr id="5" name="Sources">
            <a:extLst>
              <a:ext uri="{FF2B5EF4-FFF2-40B4-BE49-F238E27FC236}">
                <a16:creationId xmlns:a16="http://schemas.microsoft.com/office/drawing/2014/main" id="{EDF8D696-937F-42D0-A2BB-5AE856EF92F0}"/>
              </a:ext>
            </a:extLst>
          </p:cNvPr>
          <p:cNvSpPr>
            <a:spLocks noGrp="1"/>
          </p:cNvSpPr>
          <p:nvPr>
            <p:ph type="body" sz="quarter" idx="13" hasCustomPrompt="1"/>
          </p:nvPr>
        </p:nvSpPr>
        <p:spPr>
          <a:xfrm>
            <a:off x="324000" y="6044950"/>
            <a:ext cx="9259200" cy="147151"/>
          </a:xfrm>
          <a:prstGeom prst="rect">
            <a:avLst/>
          </a:prstGeom>
        </p:spPr>
        <p:txBody>
          <a:bodyPr tIns="0" rIns="0" bIns="36000" anchor="b" anchorCtr="0">
            <a:spAutoFit/>
          </a:bodyPr>
          <a:lstStyle>
            <a:lvl1pPr marL="1720" indent="-1720">
              <a:spcBef>
                <a:spcPts val="0"/>
              </a:spcBef>
              <a:buNone/>
              <a:defRPr sz="758" b="0" i="1" baseline="0">
                <a:solidFill>
                  <a:schemeClr val="tx1"/>
                </a:solidFill>
              </a:defRPr>
            </a:lvl1pPr>
            <a:lvl2pPr marL="194993" indent="-194993">
              <a:spcBef>
                <a:spcPts val="0"/>
              </a:spcBef>
              <a:buNone/>
              <a:defRPr sz="800" i="1" baseline="0"/>
            </a:lvl2pPr>
            <a:lvl3pPr>
              <a:buNone/>
              <a:defRPr/>
            </a:lvl3pPr>
            <a:lvl4pPr>
              <a:buNone/>
              <a:defRPr/>
            </a:lvl4pPr>
            <a:lvl5pPr>
              <a:buNone/>
              <a:defRPr/>
            </a:lvl5pPr>
          </a:lstStyle>
          <a:p>
            <a:pPr lvl="1"/>
            <a:r>
              <a:rPr lang="en-GB" noProof="0" dirty="0"/>
              <a:t>Click to add sources</a:t>
            </a:r>
          </a:p>
        </p:txBody>
      </p:sp>
      <p:sp>
        <p:nvSpPr>
          <p:cNvPr id="9" name="Content Placeholder 12">
            <a:extLst>
              <a:ext uri="{FF2B5EF4-FFF2-40B4-BE49-F238E27FC236}">
                <a16:creationId xmlns:a16="http://schemas.microsoft.com/office/drawing/2014/main" id="{E686FAEA-0798-4A94-A949-6314EA6C5F9D}"/>
              </a:ext>
            </a:extLst>
          </p:cNvPr>
          <p:cNvSpPr>
            <a:spLocks noGrp="1"/>
          </p:cNvSpPr>
          <p:nvPr>
            <p:ph sz="quarter" idx="14" hasCustomPrompt="1"/>
          </p:nvPr>
        </p:nvSpPr>
        <p:spPr>
          <a:xfrm>
            <a:off x="324000" y="936000"/>
            <a:ext cx="9204000" cy="210122"/>
          </a:xfrm>
          <a:prstGeom prst="rect">
            <a:avLst/>
          </a:prstGeom>
        </p:spPr>
        <p:txBody>
          <a:bodyPr vert="horz" wrap="square" lIns="0" tIns="0" rIns="0" bIns="0" rtlCol="0" anchor="b">
            <a:spAutoFit/>
          </a:bodyPr>
          <a:lstStyle>
            <a:lvl1pPr marL="0" indent="0" algn="l">
              <a:lnSpc>
                <a:spcPct val="90000"/>
              </a:lnSpc>
              <a:spcBef>
                <a:spcPts val="0"/>
              </a:spcBef>
              <a:buFontTx/>
              <a:buNone/>
              <a:defRPr lang="fr-FR" sz="1517" b="1" kern="1200" baseline="0" noProof="0" dirty="0">
                <a:solidFill>
                  <a:schemeClr val="tx2"/>
                </a:solidFill>
                <a:latin typeface="+mn-lt"/>
                <a:ea typeface="Source Sans Pro" pitchFamily="34" charset="0"/>
                <a:cs typeface="Arial" pitchFamily="34" charset="0"/>
              </a:defRPr>
            </a:lvl1pPr>
            <a:lvl2pPr>
              <a:buFontTx/>
              <a:buNone/>
              <a:defRPr/>
            </a:lvl2pPr>
            <a:lvl3pPr>
              <a:buFontTx/>
              <a:buNone/>
              <a:defRPr/>
            </a:lvl3pPr>
            <a:lvl4pPr>
              <a:buFontTx/>
              <a:buNone/>
              <a:defRPr/>
            </a:lvl4pPr>
            <a:lvl5pPr>
              <a:buFontTx/>
              <a:buNone/>
              <a:defRPr/>
            </a:lvl5pPr>
          </a:lstStyle>
          <a:p>
            <a:pPr marL="0" lvl="0" indent="0" algn="l" defTabSz="990564" rtl="0" eaLnBrk="1" latinLnBrk="0" hangingPunct="1">
              <a:lnSpc>
                <a:spcPct val="90000"/>
              </a:lnSpc>
              <a:spcBef>
                <a:spcPts val="0"/>
              </a:spcBef>
              <a:buClr>
                <a:schemeClr val="tx1">
                  <a:lumMod val="65000"/>
                  <a:lumOff val="35000"/>
                </a:schemeClr>
              </a:buClr>
              <a:buSzPct val="90000"/>
              <a:buFontTx/>
              <a:buNone/>
            </a:pPr>
            <a:r>
              <a:rPr lang="en-US" noProof="0" dirty="0"/>
              <a:t>Click to add sub-title</a:t>
            </a:r>
          </a:p>
        </p:txBody>
      </p:sp>
      <p:sp>
        <p:nvSpPr>
          <p:cNvPr id="11" name="Content Placeholder 10">
            <a:extLst>
              <a:ext uri="{FF2B5EF4-FFF2-40B4-BE49-F238E27FC236}">
                <a16:creationId xmlns:a16="http://schemas.microsoft.com/office/drawing/2014/main" id="{40463BCE-CCCF-4B8F-8FB1-E4FA8101B555}"/>
              </a:ext>
            </a:extLst>
          </p:cNvPr>
          <p:cNvSpPr>
            <a:spLocks noGrp="1"/>
          </p:cNvSpPr>
          <p:nvPr>
            <p:ph sz="quarter" idx="16"/>
          </p:nvPr>
        </p:nvSpPr>
        <p:spPr>
          <a:xfrm>
            <a:off x="5188558" y="1414800"/>
            <a:ext cx="4393592" cy="4230273"/>
          </a:xfrm>
          <a:prstGeom prst="rect">
            <a:avLst/>
          </a:prstGeom>
          <a:solidFill>
            <a:schemeClr val="tx1">
              <a:lumMod val="10000"/>
              <a:lumOff val="90000"/>
            </a:schemeClr>
          </a:solidFill>
        </p:spPr>
        <p:txBody>
          <a:bodyPr vert="horz" wrap="square" lIns="36000" tIns="36000" rIns="36000" bIns="36000" rtlCol="0">
            <a:noAutofit/>
          </a:bodyPr>
          <a:lstStyle>
            <a:lvl1pPr marL="77998" indent="-77998" algn="l" defTabSz="990564" rtl="0" eaLnBrk="1" latinLnBrk="0" hangingPunct="1">
              <a:spcBef>
                <a:spcPts val="433"/>
              </a:spcBef>
              <a:buClr>
                <a:schemeClr val="tx1">
                  <a:lumMod val="75000"/>
                  <a:lumOff val="25000"/>
                </a:schemeClr>
              </a:buClr>
              <a:buSzPct val="100000"/>
              <a:buFont typeface="Source Sans Pro" panose="020B0503030403020204" pitchFamily="34" charset="0"/>
              <a:buChar char="_"/>
              <a:defRPr lang="en-US" sz="1192" b="1" kern="1200" baseline="0" noProof="0" dirty="0" smtClean="0">
                <a:solidFill>
                  <a:schemeClr val="tx1"/>
                </a:solidFill>
                <a:latin typeface="+mn-lt"/>
                <a:ea typeface="+mn-ea"/>
                <a:cs typeface="Arial" pitchFamily="34" charset="0"/>
              </a:defRPr>
            </a:lvl1pPr>
            <a:lvl2pPr>
              <a:defRPr lang="en-US" sz="1192" dirty="0" smtClean="0"/>
            </a:lvl2pPr>
            <a:lvl3pPr>
              <a:defRPr lang="en-US" sz="1192" dirty="0" smtClean="0"/>
            </a:lvl3pPr>
            <a:lvl4pPr>
              <a:defRPr lang="en-US" sz="1192" dirty="0" smtClean="0"/>
            </a:lvl4pPr>
            <a:lvl5pPr>
              <a:defRPr lang="en-US" sz="1517" dirty="0"/>
            </a:lvl5pPr>
          </a:lstStyle>
          <a:p>
            <a:pPr marL="155994" lvl="0" indent="-155994">
              <a:lnSpc>
                <a:spcPct val="90000"/>
              </a:lnSpc>
              <a:buClrTx/>
              <a:buSzPct val="100000"/>
              <a:buFont typeface="Wingdings" panose="05000000000000000000" pitchFamily="2" charset="2"/>
              <a:buChar char=""/>
            </a:pPr>
            <a:r>
              <a:rPr lang="fr-FR"/>
              <a:t>Cliquez pour modifier les styles du texte du masque</a:t>
            </a:r>
          </a:p>
        </p:txBody>
      </p:sp>
      <p:sp>
        <p:nvSpPr>
          <p:cNvPr id="13" name="Text Placeholder 3">
            <a:extLst>
              <a:ext uri="{FF2B5EF4-FFF2-40B4-BE49-F238E27FC236}">
                <a16:creationId xmlns:a16="http://schemas.microsoft.com/office/drawing/2014/main" id="{7008761F-CD57-48A0-B67A-B7F82D1E6652}"/>
              </a:ext>
            </a:extLst>
          </p:cNvPr>
          <p:cNvSpPr>
            <a:spLocks noGrp="1"/>
          </p:cNvSpPr>
          <p:nvPr>
            <p:ph idx="1"/>
          </p:nvPr>
        </p:nvSpPr>
        <p:spPr>
          <a:xfrm>
            <a:off x="323850" y="1414800"/>
            <a:ext cx="4512150" cy="1504001"/>
          </a:xfrm>
          <a:prstGeom prst="rect">
            <a:avLst/>
          </a:prstGeom>
        </p:spPr>
        <p:txBody>
          <a:bodyPr vert="horz" wrap="square" lIns="0" tIns="0" rIns="0" bIns="0" rtlCol="0">
            <a:spAutoFit/>
          </a:bodyPr>
          <a:lstStyle>
            <a:lvl1pPr>
              <a:defRPr sz="1400"/>
            </a:lvl1pPr>
            <a:lvl2pPr marL="341725" indent="-185731">
              <a:defRPr lang="en-US" sz="1400" kern="1200" noProof="0" dirty="0" smtClean="0">
                <a:solidFill>
                  <a:schemeClr val="tx1"/>
                </a:solidFill>
                <a:latin typeface="+mn-lt"/>
                <a:ea typeface="+mn-ea"/>
                <a:cs typeface="Arial" pitchFamily="34" charset="0"/>
              </a:defRPr>
            </a:lvl2pPr>
            <a:lvl3pPr marL="497719" indent="-185731">
              <a:defRPr lang="en-US" sz="1400" kern="1200" noProof="0" dirty="0" smtClean="0">
                <a:solidFill>
                  <a:schemeClr val="tx1"/>
                </a:solidFill>
                <a:latin typeface="+mn-lt"/>
                <a:ea typeface="+mn-ea"/>
                <a:cs typeface="Arial" pitchFamily="34" charset="0"/>
              </a:defRPr>
            </a:lvl3pPr>
            <a:lvl4pPr marL="653713" indent="-185731">
              <a:defRPr lang="en-US" sz="1400" kern="1200" noProof="0" dirty="0" smtClean="0">
                <a:solidFill>
                  <a:schemeClr val="tx1"/>
                </a:solidFill>
                <a:latin typeface="+mn-lt"/>
                <a:ea typeface="+mn-ea"/>
                <a:cs typeface="Arial" pitchFamily="34" charset="0"/>
              </a:defRPr>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0" name="Rectangle 9">
            <a:extLst>
              <a:ext uri="{FF2B5EF4-FFF2-40B4-BE49-F238E27FC236}">
                <a16:creationId xmlns:a16="http://schemas.microsoft.com/office/drawing/2014/main" id="{83046910-CFCB-8B44-B90A-EBE074B4CFF3}"/>
              </a:ext>
            </a:extLst>
          </p:cNvPr>
          <p:cNvSpPr/>
          <p:nvPr userDrawn="1"/>
        </p:nvSpPr>
        <p:spPr>
          <a:xfrm>
            <a:off x="195876" y="746475"/>
            <a:ext cx="468000" cy="7200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noProof="0">
              <a:latin typeface="Quicksand Light" pitchFamily="2" charset="0"/>
            </a:endParaRPr>
          </a:p>
        </p:txBody>
      </p:sp>
    </p:spTree>
    <p:extLst>
      <p:ext uri="{BB962C8B-B14F-4D97-AF65-F5344CB8AC3E}">
        <p14:creationId xmlns:p14="http://schemas.microsoft.com/office/powerpoint/2010/main" val="4227942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_Right side Color">
    <p:spTree>
      <p:nvGrpSpPr>
        <p:cNvPr id="1" name=""/>
        <p:cNvGrpSpPr/>
        <p:nvPr/>
      </p:nvGrpSpPr>
      <p:grpSpPr>
        <a:xfrm>
          <a:off x="0" y="0"/>
          <a:ext cx="0" cy="0"/>
          <a:chOff x="0" y="0"/>
          <a:chExt cx="0" cy="0"/>
        </a:xfrm>
      </p:grpSpPr>
      <p:sp>
        <p:nvSpPr>
          <p:cNvPr id="12" name="Do not remove" hidden="1"/>
          <p:cNvSpPr/>
          <p:nvPr userDrawn="1">
            <p:custDataLst>
              <p:tags r:id="rId1"/>
            </p:custDataLst>
          </p:nvPr>
        </p:nvSpPr>
        <p:spPr>
          <a:xfrm>
            <a:off x="0" y="3"/>
            <a:ext cx="13758" cy="12700"/>
          </a:xfrm>
          <a:prstGeom prst="octagon">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p>
        </p:txBody>
      </p:sp>
      <p:sp>
        <p:nvSpPr>
          <p:cNvPr id="2" name="Slide Title"/>
          <p:cNvSpPr>
            <a:spLocks noGrp="1"/>
          </p:cNvSpPr>
          <p:nvPr>
            <p:ph type="title" hasCustomPrompt="1"/>
          </p:nvPr>
        </p:nvSpPr>
        <p:spPr>
          <a:xfrm>
            <a:off x="324000" y="432000"/>
            <a:ext cx="6043348" cy="250133"/>
          </a:xfrm>
          <a:prstGeom prst="rect">
            <a:avLst/>
          </a:prstGeom>
        </p:spPr>
        <p:txBody>
          <a:bodyPr vert="horz" wrap="square" lIns="0" tIns="0" rIns="0" bIns="0" rtlCol="0" anchor="b">
            <a:spAutoFit/>
          </a:bodyPr>
          <a:lstStyle>
            <a:lvl1pPr>
              <a:lnSpc>
                <a:spcPct val="75000"/>
              </a:lnSpc>
              <a:defRPr lang="fr-FR" noProof="0" dirty="0">
                <a:latin typeface="+mj-lt"/>
              </a:defRPr>
            </a:lvl1pPr>
          </a:lstStyle>
          <a:p>
            <a:pPr lvl="0"/>
            <a:r>
              <a:rPr lang="en-US" noProof="0" dirty="0"/>
              <a:t>Click to add title</a:t>
            </a:r>
          </a:p>
        </p:txBody>
      </p:sp>
      <p:sp>
        <p:nvSpPr>
          <p:cNvPr id="5" name="Sources">
            <a:extLst>
              <a:ext uri="{FF2B5EF4-FFF2-40B4-BE49-F238E27FC236}">
                <a16:creationId xmlns:a16="http://schemas.microsoft.com/office/drawing/2014/main" id="{EDF8D696-937F-42D0-A2BB-5AE856EF92F0}"/>
              </a:ext>
            </a:extLst>
          </p:cNvPr>
          <p:cNvSpPr>
            <a:spLocks noGrp="1"/>
          </p:cNvSpPr>
          <p:nvPr>
            <p:ph type="body" sz="quarter" idx="13" hasCustomPrompt="1"/>
          </p:nvPr>
        </p:nvSpPr>
        <p:spPr>
          <a:xfrm>
            <a:off x="324000" y="6044950"/>
            <a:ext cx="6044904" cy="147151"/>
          </a:xfrm>
          <a:prstGeom prst="rect">
            <a:avLst/>
          </a:prstGeom>
        </p:spPr>
        <p:txBody>
          <a:bodyPr tIns="0" rIns="0" bIns="36000" anchor="b" anchorCtr="0">
            <a:spAutoFit/>
          </a:bodyPr>
          <a:lstStyle>
            <a:lvl1pPr marL="1720" indent="-1720">
              <a:spcBef>
                <a:spcPts val="0"/>
              </a:spcBef>
              <a:buNone/>
              <a:defRPr sz="758" b="0" i="1" baseline="0">
                <a:solidFill>
                  <a:schemeClr val="tx1"/>
                </a:solidFill>
              </a:defRPr>
            </a:lvl1pPr>
            <a:lvl2pPr marL="194993" indent="-194993">
              <a:spcBef>
                <a:spcPts val="0"/>
              </a:spcBef>
              <a:buNone/>
              <a:defRPr sz="800" i="1" baseline="0"/>
            </a:lvl2pPr>
            <a:lvl3pPr>
              <a:buNone/>
              <a:defRPr/>
            </a:lvl3pPr>
            <a:lvl4pPr>
              <a:buNone/>
              <a:defRPr/>
            </a:lvl4pPr>
            <a:lvl5pPr>
              <a:buNone/>
              <a:defRPr/>
            </a:lvl5pPr>
          </a:lstStyle>
          <a:p>
            <a:pPr lvl="1"/>
            <a:r>
              <a:rPr lang="en-GB" noProof="0" dirty="0"/>
              <a:t>Click to add sources</a:t>
            </a:r>
          </a:p>
        </p:txBody>
      </p:sp>
      <p:sp>
        <p:nvSpPr>
          <p:cNvPr id="9" name="Content Placeholder 12">
            <a:extLst>
              <a:ext uri="{FF2B5EF4-FFF2-40B4-BE49-F238E27FC236}">
                <a16:creationId xmlns:a16="http://schemas.microsoft.com/office/drawing/2014/main" id="{E686FAEA-0798-4A94-A949-6314EA6C5F9D}"/>
              </a:ext>
            </a:extLst>
          </p:cNvPr>
          <p:cNvSpPr>
            <a:spLocks noGrp="1"/>
          </p:cNvSpPr>
          <p:nvPr>
            <p:ph sz="quarter" idx="14" hasCustomPrompt="1"/>
          </p:nvPr>
        </p:nvSpPr>
        <p:spPr>
          <a:xfrm>
            <a:off x="324000" y="936000"/>
            <a:ext cx="6045000" cy="210122"/>
          </a:xfrm>
          <a:prstGeom prst="rect">
            <a:avLst/>
          </a:prstGeom>
        </p:spPr>
        <p:txBody>
          <a:bodyPr vert="horz" wrap="square" lIns="0" tIns="0" rIns="0" bIns="0" rtlCol="0" anchor="b">
            <a:spAutoFit/>
          </a:bodyPr>
          <a:lstStyle>
            <a:lvl1pPr marL="0" indent="0" algn="l">
              <a:lnSpc>
                <a:spcPct val="90000"/>
              </a:lnSpc>
              <a:spcBef>
                <a:spcPts val="0"/>
              </a:spcBef>
              <a:buFontTx/>
              <a:buNone/>
              <a:defRPr lang="fr-FR" sz="1517" b="1" i="0" kern="1200" baseline="0" noProof="0" dirty="0">
                <a:solidFill>
                  <a:schemeClr val="tx2"/>
                </a:solidFill>
                <a:latin typeface="+mn-lt"/>
                <a:ea typeface="Source Sans Pro" pitchFamily="34" charset="0"/>
                <a:cs typeface="Arial" pitchFamily="34" charset="0"/>
              </a:defRPr>
            </a:lvl1pPr>
            <a:lvl2pPr>
              <a:buFontTx/>
              <a:buNone/>
              <a:defRPr/>
            </a:lvl2pPr>
            <a:lvl3pPr>
              <a:buFontTx/>
              <a:buNone/>
              <a:defRPr/>
            </a:lvl3pPr>
            <a:lvl4pPr>
              <a:buFontTx/>
              <a:buNone/>
              <a:defRPr/>
            </a:lvl4pPr>
            <a:lvl5pPr>
              <a:buFontTx/>
              <a:buNone/>
              <a:defRPr/>
            </a:lvl5pPr>
          </a:lstStyle>
          <a:p>
            <a:pPr marL="0" lvl="0" indent="0" algn="l" defTabSz="990564" rtl="0" eaLnBrk="1" latinLnBrk="0" hangingPunct="1">
              <a:lnSpc>
                <a:spcPct val="90000"/>
              </a:lnSpc>
              <a:spcBef>
                <a:spcPts val="0"/>
              </a:spcBef>
              <a:buClr>
                <a:schemeClr val="tx1">
                  <a:lumMod val="65000"/>
                  <a:lumOff val="35000"/>
                </a:schemeClr>
              </a:buClr>
              <a:buSzPct val="90000"/>
              <a:buFontTx/>
              <a:buNone/>
            </a:pPr>
            <a:r>
              <a:rPr lang="en-US" noProof="0" dirty="0"/>
              <a:t>Click to add sub-title</a:t>
            </a:r>
          </a:p>
        </p:txBody>
      </p:sp>
      <p:sp>
        <p:nvSpPr>
          <p:cNvPr id="14" name="Text Placeholder 3">
            <a:extLst>
              <a:ext uri="{FF2B5EF4-FFF2-40B4-BE49-F238E27FC236}">
                <a16:creationId xmlns:a16="http://schemas.microsoft.com/office/drawing/2014/main" id="{E4D5E082-19E9-4D8D-9F6C-D1503B0154DC}"/>
              </a:ext>
            </a:extLst>
          </p:cNvPr>
          <p:cNvSpPr>
            <a:spLocks noGrp="1"/>
          </p:cNvSpPr>
          <p:nvPr>
            <p:ph type="body" sz="quarter" idx="15"/>
          </p:nvPr>
        </p:nvSpPr>
        <p:spPr>
          <a:xfrm>
            <a:off x="324000" y="1414800"/>
            <a:ext cx="6045000" cy="1504001"/>
          </a:xfrm>
          <a:prstGeom prst="rect">
            <a:avLst/>
          </a:prstGeom>
        </p:spPr>
        <p:txBody>
          <a:bodyPr vert="horz" lIns="0" tIns="0" rIns="0" bIns="0" rtlCol="0">
            <a:spAutoFit/>
          </a:bodyPr>
          <a:lstStyle>
            <a:lvl1pPr>
              <a:defRPr lang="en-US" sz="1400" dirty="0"/>
            </a:lvl1pPr>
            <a:lvl2pPr marL="341725" indent="-185731">
              <a:defRPr lang="en-US" sz="1400" kern="1200" noProof="0" dirty="0" smtClean="0">
                <a:solidFill>
                  <a:schemeClr val="tx1"/>
                </a:solidFill>
                <a:latin typeface="+mn-lt"/>
                <a:ea typeface="+mn-ea"/>
                <a:cs typeface="Arial" pitchFamily="34" charset="0"/>
              </a:defRPr>
            </a:lvl2pPr>
            <a:lvl3pPr marL="497719" indent="-185731">
              <a:defRPr lang="en-US" sz="1400" kern="1200" noProof="0" dirty="0" smtClean="0">
                <a:solidFill>
                  <a:schemeClr val="tx1"/>
                </a:solidFill>
                <a:latin typeface="+mn-lt"/>
                <a:ea typeface="+mn-ea"/>
                <a:cs typeface="Arial" pitchFamily="34" charset="0"/>
              </a:defRPr>
            </a:lvl3pPr>
            <a:lvl4pPr marL="653713" indent="-185731">
              <a:defRPr lang="en-US" sz="1400" kern="1200" noProof="0" dirty="0" smtClean="0">
                <a:solidFill>
                  <a:schemeClr val="tx1"/>
                </a:solidFill>
                <a:latin typeface="+mn-lt"/>
                <a:ea typeface="+mn-ea"/>
                <a:cs typeface="Arial" pitchFamily="34" charset="0"/>
              </a:defRPr>
            </a:lvl4pPr>
            <a:lvl5pPr>
              <a:defRPr lang="en-US" sz="1400" dirty="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Rectangle 7">
            <a:extLst>
              <a:ext uri="{FF2B5EF4-FFF2-40B4-BE49-F238E27FC236}">
                <a16:creationId xmlns:a16="http://schemas.microsoft.com/office/drawing/2014/main" id="{D2184E21-4500-D242-8A6D-39AF7EFD52DC}"/>
              </a:ext>
            </a:extLst>
          </p:cNvPr>
          <p:cNvSpPr/>
          <p:nvPr userDrawn="1"/>
        </p:nvSpPr>
        <p:spPr>
          <a:xfrm>
            <a:off x="195876" y="746475"/>
            <a:ext cx="468000" cy="7200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noProof="0">
              <a:latin typeface="Quicksand Light" pitchFamily="2" charset="0"/>
            </a:endParaRPr>
          </a:p>
        </p:txBody>
      </p:sp>
    </p:spTree>
    <p:extLst>
      <p:ext uri="{BB962C8B-B14F-4D97-AF65-F5344CB8AC3E}">
        <p14:creationId xmlns:p14="http://schemas.microsoft.com/office/powerpoint/2010/main" val="3128316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_Left side Color">
    <p:spTree>
      <p:nvGrpSpPr>
        <p:cNvPr id="1" name=""/>
        <p:cNvGrpSpPr/>
        <p:nvPr/>
      </p:nvGrpSpPr>
      <p:grpSpPr>
        <a:xfrm>
          <a:off x="0" y="0"/>
          <a:ext cx="0" cy="0"/>
          <a:chOff x="0" y="0"/>
          <a:chExt cx="0" cy="0"/>
        </a:xfrm>
      </p:grpSpPr>
      <p:sp>
        <p:nvSpPr>
          <p:cNvPr id="12" name="Do not remove" hidden="1"/>
          <p:cNvSpPr/>
          <p:nvPr userDrawn="1">
            <p:custDataLst>
              <p:tags r:id="rId1"/>
            </p:custDataLst>
          </p:nvPr>
        </p:nvSpPr>
        <p:spPr>
          <a:xfrm>
            <a:off x="0" y="3"/>
            <a:ext cx="13758" cy="12700"/>
          </a:xfrm>
          <a:prstGeom prst="octagon">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p>
        </p:txBody>
      </p:sp>
      <p:sp>
        <p:nvSpPr>
          <p:cNvPr id="5" name="Sources">
            <a:extLst>
              <a:ext uri="{FF2B5EF4-FFF2-40B4-BE49-F238E27FC236}">
                <a16:creationId xmlns:a16="http://schemas.microsoft.com/office/drawing/2014/main" id="{EDF8D696-937F-42D0-A2BB-5AE856EF92F0}"/>
              </a:ext>
            </a:extLst>
          </p:cNvPr>
          <p:cNvSpPr>
            <a:spLocks noGrp="1"/>
          </p:cNvSpPr>
          <p:nvPr>
            <p:ph type="body" sz="quarter" idx="13" hasCustomPrompt="1"/>
          </p:nvPr>
        </p:nvSpPr>
        <p:spPr>
          <a:xfrm>
            <a:off x="3849002" y="6000004"/>
            <a:ext cx="5709600" cy="192097"/>
          </a:xfrm>
          <a:prstGeom prst="rect">
            <a:avLst/>
          </a:prstGeom>
        </p:spPr>
        <p:txBody>
          <a:bodyPr tIns="0" rIns="0" bIns="36000" anchor="b" anchorCtr="0"/>
          <a:lstStyle>
            <a:lvl1pPr marL="1720" indent="-1720">
              <a:spcBef>
                <a:spcPts val="0"/>
              </a:spcBef>
              <a:buNone/>
              <a:defRPr sz="758" b="0" i="1" baseline="0">
                <a:solidFill>
                  <a:schemeClr val="tx1"/>
                </a:solidFill>
              </a:defRPr>
            </a:lvl1pPr>
            <a:lvl2pPr marL="194993" indent="-194993">
              <a:spcBef>
                <a:spcPts val="0"/>
              </a:spcBef>
              <a:buNone/>
              <a:defRPr sz="758" i="1" baseline="0"/>
            </a:lvl2pPr>
            <a:lvl3pPr>
              <a:buNone/>
              <a:defRPr/>
            </a:lvl3pPr>
            <a:lvl4pPr>
              <a:buNone/>
              <a:defRPr/>
            </a:lvl4pPr>
            <a:lvl5pPr>
              <a:buNone/>
              <a:defRPr/>
            </a:lvl5pPr>
          </a:lstStyle>
          <a:p>
            <a:pPr lvl="1"/>
            <a:r>
              <a:rPr lang="en-GB" noProof="0" dirty="0"/>
              <a:t>Click to add sources</a:t>
            </a:r>
          </a:p>
        </p:txBody>
      </p:sp>
      <p:sp>
        <p:nvSpPr>
          <p:cNvPr id="8" name="Text Placeholder 3">
            <a:extLst>
              <a:ext uri="{FF2B5EF4-FFF2-40B4-BE49-F238E27FC236}">
                <a16:creationId xmlns:a16="http://schemas.microsoft.com/office/drawing/2014/main" id="{0B620084-3877-4EDA-8E7A-9F6B0576B809}"/>
              </a:ext>
            </a:extLst>
          </p:cNvPr>
          <p:cNvSpPr>
            <a:spLocks noGrp="1"/>
          </p:cNvSpPr>
          <p:nvPr>
            <p:ph idx="1"/>
          </p:nvPr>
        </p:nvSpPr>
        <p:spPr>
          <a:xfrm>
            <a:off x="3847283" y="1414800"/>
            <a:ext cx="5709600" cy="1504001"/>
          </a:xfrm>
          <a:prstGeom prst="rect">
            <a:avLst/>
          </a:prstGeom>
        </p:spPr>
        <p:txBody>
          <a:bodyPr vert="horz" lIns="0" tIns="0" rIns="0" bIns="0" rtlCol="0">
            <a:spAutoFit/>
          </a:bodyPr>
          <a:lstStyle>
            <a:lvl1pPr>
              <a:defRPr sz="1400"/>
            </a:lvl1pPr>
            <a:lvl2pPr marL="341725" indent="-185731">
              <a:defRPr lang="en-US" sz="1400" kern="1200" noProof="0" dirty="0" smtClean="0">
                <a:solidFill>
                  <a:schemeClr val="tx1"/>
                </a:solidFill>
                <a:latin typeface="+mn-lt"/>
                <a:ea typeface="+mn-ea"/>
                <a:cs typeface="Arial" pitchFamily="34" charset="0"/>
              </a:defRPr>
            </a:lvl2pPr>
            <a:lvl3pPr marL="497719" indent="-185731">
              <a:defRPr lang="en-US" sz="1400" kern="1200" noProof="0" dirty="0" smtClean="0">
                <a:solidFill>
                  <a:schemeClr val="tx1"/>
                </a:solidFill>
                <a:latin typeface="+mn-lt"/>
                <a:ea typeface="+mn-ea"/>
                <a:cs typeface="Arial" pitchFamily="34" charset="0"/>
              </a:defRPr>
            </a:lvl3pPr>
            <a:lvl4pPr marL="653713" indent="-185731">
              <a:defRPr lang="en-US" sz="1400" kern="1200" noProof="0" dirty="0" smtClean="0">
                <a:solidFill>
                  <a:schemeClr val="tx1"/>
                </a:solidFill>
                <a:latin typeface="+mn-lt"/>
                <a:ea typeface="+mn-ea"/>
                <a:cs typeface="Arial" pitchFamily="34" charset="0"/>
              </a:defRPr>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2362205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Do not remove" hidden="1"/>
          <p:cNvSpPr/>
          <p:nvPr userDrawn="1">
            <p:custDataLst>
              <p:tags r:id="rId1"/>
            </p:custDataLst>
          </p:nvPr>
        </p:nvSpPr>
        <p:spPr>
          <a:xfrm>
            <a:off x="0" y="3"/>
            <a:ext cx="13758" cy="12700"/>
          </a:xfrm>
          <a:prstGeom prst="octagon">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p>
        </p:txBody>
      </p:sp>
      <p:sp>
        <p:nvSpPr>
          <p:cNvPr id="2" name="ToC Title"/>
          <p:cNvSpPr>
            <a:spLocks noGrp="1"/>
          </p:cNvSpPr>
          <p:nvPr>
            <p:ph type="title" hasCustomPrompt="1"/>
          </p:nvPr>
        </p:nvSpPr>
        <p:spPr>
          <a:xfrm>
            <a:off x="324000" y="432000"/>
            <a:ext cx="9204000" cy="250133"/>
          </a:xfrm>
          <a:prstGeom prst="rect">
            <a:avLst/>
          </a:prstGeom>
        </p:spPr>
        <p:txBody>
          <a:bodyPr vert="horz" lIns="0" tIns="0" rIns="0" bIns="0" rtlCol="0" anchor="b">
            <a:spAutoFit/>
          </a:bodyPr>
          <a:lstStyle>
            <a:lvl1pPr>
              <a:lnSpc>
                <a:spcPct val="75000"/>
              </a:lnSpc>
              <a:defRPr lang="fr-FR" noProof="0" dirty="0">
                <a:latin typeface="+mj-lt"/>
              </a:defRPr>
            </a:lvl1pPr>
          </a:lstStyle>
          <a:p>
            <a:pPr lvl="0"/>
            <a:r>
              <a:rPr lang="en-US" noProof="0" dirty="0"/>
              <a:t>Click to add title</a:t>
            </a:r>
          </a:p>
        </p:txBody>
      </p:sp>
      <p:sp>
        <p:nvSpPr>
          <p:cNvPr id="5" name="ToC Content"/>
          <p:cNvSpPr>
            <a:spLocks noGrp="1"/>
          </p:cNvSpPr>
          <p:nvPr>
            <p:ph idx="1" hasCustomPrompt="1"/>
          </p:nvPr>
        </p:nvSpPr>
        <p:spPr>
          <a:xfrm>
            <a:off x="324000" y="1414800"/>
            <a:ext cx="9234605" cy="549894"/>
          </a:xfrm>
          <a:prstGeom prst="rect">
            <a:avLst/>
          </a:prstGeom>
        </p:spPr>
        <p:txBody>
          <a:bodyPr wrap="square" rIns="0">
            <a:spAutoFit/>
          </a:bodyPr>
          <a:lstStyle>
            <a:lvl1pPr marL="389986" indent="-389986">
              <a:spcBef>
                <a:spcPts val="1083"/>
              </a:spcBef>
              <a:spcAft>
                <a:spcPts val="217"/>
              </a:spcAft>
              <a:buClr>
                <a:srgbClr val="E60028"/>
              </a:buClr>
              <a:buSzPct val="100000"/>
              <a:buFont typeface="+mj-lt"/>
              <a:buNone/>
              <a:tabLst>
                <a:tab pos="9131761" algn="r"/>
              </a:tabLst>
              <a:defRPr sz="2000" b="1" cap="all" baseline="0">
                <a:solidFill>
                  <a:schemeClr val="tx2"/>
                </a:solidFill>
                <a:latin typeface="+mn-lt"/>
              </a:defRPr>
            </a:lvl1pPr>
            <a:lvl2pPr marL="779972" indent="-389986">
              <a:spcBef>
                <a:spcPts val="217"/>
              </a:spcBef>
              <a:buClrTx/>
              <a:buSzPct val="100000"/>
              <a:buFont typeface="+mj-lt"/>
              <a:buAutoNum type="alphaUcPeriod"/>
              <a:tabLst>
                <a:tab pos="9131761" algn="r"/>
              </a:tabLst>
              <a:defRPr sz="1600" cap="none" baseline="0">
                <a:latin typeface="+mn-lt"/>
              </a:defRPr>
            </a:lvl2pPr>
            <a:lvl3pPr marL="389986" indent="0">
              <a:spcBef>
                <a:spcPts val="3033"/>
              </a:spcBef>
              <a:buNone/>
              <a:tabLst>
                <a:tab pos="9131761" algn="r"/>
              </a:tabLst>
              <a:defRPr sz="1517" b="0" cap="all" baseline="0">
                <a:solidFill>
                  <a:srgbClr val="E60028"/>
                </a:solidFill>
              </a:defRPr>
            </a:lvl3pPr>
            <a:lvl4pPr marL="779972" indent="-389986">
              <a:spcBef>
                <a:spcPts val="217"/>
              </a:spcBef>
              <a:buClrTx/>
              <a:buFont typeface="+mj-lt"/>
              <a:buAutoNum type="alphaUcPeriod"/>
              <a:tabLst>
                <a:tab pos="9131761" algn="r"/>
              </a:tabLst>
              <a:defRPr sz="1300" cap="none" baseline="0"/>
            </a:lvl4pPr>
            <a:lvl5pPr marL="584979" indent="0">
              <a:buNone/>
              <a:tabLst>
                <a:tab pos="8653676" algn="r"/>
              </a:tabLst>
              <a:defRPr sz="867" cap="all" baseline="0"/>
            </a:lvl5pPr>
          </a:lstStyle>
          <a:p>
            <a:pPr lvl="0"/>
            <a:r>
              <a:rPr lang="en-US" noProof="0" dirty="0"/>
              <a:t>CLICK TO add section title</a:t>
            </a:r>
          </a:p>
          <a:p>
            <a:pPr lvl="1"/>
            <a:r>
              <a:rPr lang="en-US" noProof="0" dirty="0"/>
              <a:t>Increase level to add subsection title</a:t>
            </a:r>
          </a:p>
        </p:txBody>
      </p:sp>
      <p:sp>
        <p:nvSpPr>
          <p:cNvPr id="8" name="Rectangle 7">
            <a:extLst>
              <a:ext uri="{FF2B5EF4-FFF2-40B4-BE49-F238E27FC236}">
                <a16:creationId xmlns:a16="http://schemas.microsoft.com/office/drawing/2014/main" id="{EFF2E414-6BEC-5E40-9117-C12A5EFA9D3F}"/>
              </a:ext>
            </a:extLst>
          </p:cNvPr>
          <p:cNvSpPr/>
          <p:nvPr userDrawn="1"/>
        </p:nvSpPr>
        <p:spPr>
          <a:xfrm>
            <a:off x="195876" y="746475"/>
            <a:ext cx="468000" cy="7200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noProof="0">
              <a:latin typeface="Quicksand Light" pitchFamily="2"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6" name="Do not remove" hidden="1"/>
          <p:cNvSpPr/>
          <p:nvPr userDrawn="1">
            <p:custDataLst>
              <p:tags r:id="rId1"/>
            </p:custDataLst>
          </p:nvPr>
        </p:nvSpPr>
        <p:spPr>
          <a:xfrm>
            <a:off x="0" y="3"/>
            <a:ext cx="13758" cy="12700"/>
          </a:xfrm>
          <a:prstGeom prst="octagon">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p>
        </p:txBody>
      </p:sp>
      <p:sp>
        <p:nvSpPr>
          <p:cNvPr id="7" name="Disclaimer Text"/>
          <p:cNvSpPr>
            <a:spLocks noGrp="1"/>
          </p:cNvSpPr>
          <p:nvPr>
            <p:ph type="body" sz="quarter" idx="14" hasCustomPrompt="1"/>
          </p:nvPr>
        </p:nvSpPr>
        <p:spPr>
          <a:xfrm>
            <a:off x="324000" y="1414800"/>
            <a:ext cx="9234605" cy="160813"/>
          </a:xfrm>
          <a:prstGeom prst="rect">
            <a:avLst/>
          </a:prstGeom>
        </p:spPr>
        <p:txBody>
          <a:bodyPr wrap="square" rIns="0">
            <a:spAutoFit/>
          </a:bodyPr>
          <a:lstStyle>
            <a:lvl1pPr marL="0" indent="0">
              <a:lnSpc>
                <a:spcPct val="95000"/>
              </a:lnSpc>
              <a:spcBef>
                <a:spcPts val="650"/>
              </a:spcBef>
              <a:spcAft>
                <a:spcPts val="0"/>
              </a:spcAft>
              <a:buFontTx/>
              <a:buNone/>
              <a:defRPr sz="1100" b="0" i="0">
                <a:solidFill>
                  <a:schemeClr val="tx1"/>
                </a:solidFill>
                <a:latin typeface="+mn-lt"/>
                <a:ea typeface="Source Sans Pro" pitchFamily="34" charset="0"/>
              </a:defRPr>
            </a:lvl1pPr>
            <a:lvl2pPr marL="194993" indent="-194993">
              <a:spcBef>
                <a:spcPts val="650"/>
              </a:spcBef>
              <a:buClr>
                <a:schemeClr val="tx1">
                  <a:lumMod val="65000"/>
                  <a:lumOff val="35000"/>
                </a:schemeClr>
              </a:buClr>
              <a:buSzPct val="100000"/>
              <a:buFont typeface="Arial" pitchFamily="34" charset="0"/>
              <a:buChar char="-"/>
              <a:defRPr sz="1192" b="0" i="1">
                <a:solidFill>
                  <a:schemeClr val="tx1"/>
                </a:solidFill>
              </a:defRPr>
            </a:lvl2pPr>
            <a:lvl3pPr marL="389986" indent="-194993">
              <a:spcBef>
                <a:spcPts val="217"/>
              </a:spcBef>
              <a:buClr>
                <a:schemeClr val="tx1">
                  <a:lumMod val="65000"/>
                  <a:lumOff val="35000"/>
                </a:schemeClr>
              </a:buClr>
              <a:buSzPct val="100000"/>
              <a:buFont typeface="Arial" pitchFamily="34" charset="0"/>
              <a:buChar char="-"/>
              <a:defRPr sz="1192" i="1"/>
            </a:lvl3pPr>
            <a:lvl4pPr marL="272991" indent="-116995">
              <a:spcBef>
                <a:spcPts val="108"/>
              </a:spcBef>
              <a:buClr>
                <a:schemeClr val="tx2"/>
              </a:buClr>
              <a:buSzPct val="90000"/>
              <a:buFont typeface="Arial" pitchFamily="34" charset="0"/>
              <a:buChar char="●"/>
              <a:defRPr sz="1192" i="1"/>
            </a:lvl4pPr>
            <a:lvl5pPr marL="389986" indent="-116995">
              <a:spcBef>
                <a:spcPts val="108"/>
              </a:spcBef>
              <a:buClr>
                <a:schemeClr val="tx2"/>
              </a:buClr>
              <a:buSzPct val="90000"/>
              <a:buFont typeface="Wingdings 3" pitchFamily="18" charset="2"/>
              <a:buChar char=""/>
              <a:defRPr sz="1192" i="1"/>
            </a:lvl5pPr>
          </a:lstStyle>
          <a:p>
            <a:pPr lvl="0"/>
            <a:r>
              <a:rPr lang="en-US" noProof="0" dirty="0"/>
              <a:t>Click to edit Master text styles</a:t>
            </a:r>
          </a:p>
        </p:txBody>
      </p:sp>
      <p:sp>
        <p:nvSpPr>
          <p:cNvPr id="5" name="Disclaimer Title"/>
          <p:cNvSpPr>
            <a:spLocks noGrp="1"/>
          </p:cNvSpPr>
          <p:nvPr>
            <p:ph type="title" hasCustomPrompt="1"/>
          </p:nvPr>
        </p:nvSpPr>
        <p:spPr>
          <a:xfrm>
            <a:off x="324000" y="432000"/>
            <a:ext cx="9204000" cy="250133"/>
          </a:xfrm>
          <a:prstGeom prst="rect">
            <a:avLst/>
          </a:prstGeom>
        </p:spPr>
        <p:txBody>
          <a:bodyPr vert="horz" lIns="0" tIns="0" rIns="0" bIns="0" rtlCol="0" anchor="b">
            <a:spAutoFit/>
          </a:bodyPr>
          <a:lstStyle>
            <a:lvl1pPr>
              <a:lnSpc>
                <a:spcPct val="75000"/>
              </a:lnSpc>
              <a:defRPr lang="fr-FR" noProof="0" dirty="0">
                <a:latin typeface="+mj-lt"/>
              </a:defRPr>
            </a:lvl1pPr>
          </a:lstStyle>
          <a:p>
            <a:pPr lvl="0"/>
            <a:r>
              <a:rPr lang="en-US" noProof="0" dirty="0"/>
              <a:t>Click to add title</a:t>
            </a:r>
          </a:p>
        </p:txBody>
      </p:sp>
      <p:sp>
        <p:nvSpPr>
          <p:cNvPr id="9" name="Sources">
            <a:extLst>
              <a:ext uri="{FF2B5EF4-FFF2-40B4-BE49-F238E27FC236}">
                <a16:creationId xmlns:a16="http://schemas.microsoft.com/office/drawing/2014/main" id="{66CDEB1D-B8F5-47BA-8571-0C6D5BB9DF26}"/>
              </a:ext>
            </a:extLst>
          </p:cNvPr>
          <p:cNvSpPr>
            <a:spLocks noGrp="1"/>
          </p:cNvSpPr>
          <p:nvPr>
            <p:ph type="body" sz="quarter" idx="13" hasCustomPrompt="1"/>
          </p:nvPr>
        </p:nvSpPr>
        <p:spPr>
          <a:xfrm>
            <a:off x="324000" y="6044950"/>
            <a:ext cx="9259200" cy="147151"/>
          </a:xfrm>
          <a:prstGeom prst="rect">
            <a:avLst/>
          </a:prstGeom>
        </p:spPr>
        <p:txBody>
          <a:bodyPr tIns="0" rIns="0" bIns="36000" anchor="b" anchorCtr="0">
            <a:spAutoFit/>
          </a:bodyPr>
          <a:lstStyle>
            <a:lvl1pPr marL="1720" indent="-1720">
              <a:spcBef>
                <a:spcPts val="0"/>
              </a:spcBef>
              <a:buNone/>
              <a:defRPr sz="758" b="0" i="1" baseline="0">
                <a:solidFill>
                  <a:schemeClr val="tx1"/>
                </a:solidFill>
              </a:defRPr>
            </a:lvl1pPr>
            <a:lvl2pPr marL="194993" indent="-194993">
              <a:spcBef>
                <a:spcPts val="0"/>
              </a:spcBef>
              <a:buNone/>
              <a:defRPr sz="800" i="1" baseline="0"/>
            </a:lvl2pPr>
            <a:lvl3pPr>
              <a:buNone/>
              <a:defRPr/>
            </a:lvl3pPr>
            <a:lvl4pPr>
              <a:buNone/>
              <a:defRPr/>
            </a:lvl4pPr>
            <a:lvl5pPr>
              <a:buNone/>
              <a:defRPr/>
            </a:lvl5pPr>
          </a:lstStyle>
          <a:p>
            <a:pPr lvl="1"/>
            <a:r>
              <a:rPr lang="en-GB" noProof="0" dirty="0"/>
              <a:t>Click to add sources</a:t>
            </a:r>
          </a:p>
        </p:txBody>
      </p:sp>
      <p:sp>
        <p:nvSpPr>
          <p:cNvPr id="10" name="Rectangle 9">
            <a:extLst>
              <a:ext uri="{FF2B5EF4-FFF2-40B4-BE49-F238E27FC236}">
                <a16:creationId xmlns:a16="http://schemas.microsoft.com/office/drawing/2014/main" id="{5DB5108B-F96D-974F-A65F-EF932AE830BF}"/>
              </a:ext>
            </a:extLst>
          </p:cNvPr>
          <p:cNvSpPr/>
          <p:nvPr userDrawn="1"/>
        </p:nvSpPr>
        <p:spPr>
          <a:xfrm>
            <a:off x="195876" y="746475"/>
            <a:ext cx="468000" cy="7200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noProof="0">
              <a:latin typeface="Quicksand Light" pitchFamily="2"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Picture">
    <p:spTree>
      <p:nvGrpSpPr>
        <p:cNvPr id="1" name=""/>
        <p:cNvGrpSpPr/>
        <p:nvPr/>
      </p:nvGrpSpPr>
      <p:grpSpPr>
        <a:xfrm>
          <a:off x="0" y="0"/>
          <a:ext cx="0" cy="0"/>
          <a:chOff x="0" y="0"/>
          <a:chExt cx="0" cy="0"/>
        </a:xfrm>
      </p:grpSpPr>
      <p:sp>
        <p:nvSpPr>
          <p:cNvPr id="22" name="Picture Placeholder">
            <a:extLst>
              <a:ext uri="{FF2B5EF4-FFF2-40B4-BE49-F238E27FC236}">
                <a16:creationId xmlns:a16="http://schemas.microsoft.com/office/drawing/2014/main" id="{2EF15FF5-02DC-489F-B615-26E248973116}"/>
              </a:ext>
            </a:extLst>
          </p:cNvPr>
          <p:cNvSpPr>
            <a:spLocks noGrp="1"/>
          </p:cNvSpPr>
          <p:nvPr>
            <p:ph type="pic" sz="quarter" idx="16" hasCustomPrompt="1"/>
          </p:nvPr>
        </p:nvSpPr>
        <p:spPr>
          <a:xfrm>
            <a:off x="0" y="0"/>
            <a:ext cx="3900000" cy="6858000"/>
          </a:xfrm>
          <a:prstGeom prst="rect">
            <a:avLst/>
          </a:prstGeom>
          <a:ln>
            <a:noFill/>
          </a:ln>
        </p:spPr>
        <p:txBody>
          <a:bodyPr anchor="ctr">
            <a:noAutofit/>
          </a:bodyPr>
          <a:lstStyle>
            <a:lvl1pPr algn="ctr">
              <a:buNone/>
              <a:defRPr b="0" i="1" baseline="0">
                <a:solidFill>
                  <a:schemeClr val="accent4">
                    <a:lumMod val="60000"/>
                    <a:lumOff val="40000"/>
                  </a:schemeClr>
                </a:solidFill>
              </a:defRPr>
            </a:lvl1pPr>
          </a:lstStyle>
          <a:p>
            <a:r>
              <a:rPr lang="fr-FR" dirty="0"/>
              <a:t>Click to insert </a:t>
            </a:r>
            <a:r>
              <a:rPr lang="fr-FR" dirty="0" err="1"/>
              <a:t>picture</a:t>
            </a:r>
            <a:endParaRPr lang="en-US" dirty="0"/>
          </a:p>
        </p:txBody>
      </p:sp>
      <p:sp>
        <p:nvSpPr>
          <p:cNvPr id="25" name="Privacy"/>
          <p:cNvSpPr>
            <a:spLocks noGrp="1"/>
          </p:cNvSpPr>
          <p:nvPr>
            <p:ph type="body" sz="quarter" idx="15" hasCustomPrompt="1"/>
          </p:nvPr>
        </p:nvSpPr>
        <p:spPr>
          <a:xfrm>
            <a:off x="7157189" y="226058"/>
            <a:ext cx="2399695" cy="149977"/>
          </a:xfrm>
          <a:prstGeom prst="rect">
            <a:avLst/>
          </a:prstGeom>
          <a:noFill/>
        </p:spPr>
        <p:txBody>
          <a:bodyPr wrap="none" lIns="0" tIns="0" rIns="0" bIns="0" rtlCol="0" anchor="ctr">
            <a:spAutoFit/>
          </a:bodyPr>
          <a:lstStyle>
            <a:lvl1pPr marL="0" indent="0" algn="r" defTabSz="990564" rtl="0" eaLnBrk="1" latinLnBrk="0" hangingPunct="1">
              <a:spcBef>
                <a:spcPts val="0"/>
              </a:spcBef>
              <a:buNone/>
              <a:defRPr lang="en-US" sz="1083" b="0" kern="1200" cap="all" spc="217" baseline="0" dirty="0">
                <a:solidFill>
                  <a:schemeClr val="tx1"/>
                </a:solidFill>
                <a:latin typeface="Source Sans Pro" panose="020B0503030403020204" pitchFamily="34" charset="0"/>
                <a:ea typeface="+mn-ea"/>
                <a:cs typeface="+mn-cs"/>
              </a:defRPr>
            </a:lvl1pPr>
          </a:lstStyle>
          <a:p>
            <a:pPr lvl="0"/>
            <a:r>
              <a:rPr lang="fr-FR" noProof="0" dirty="0"/>
              <a:t>Niveau de confidentialité</a:t>
            </a:r>
          </a:p>
        </p:txBody>
      </p:sp>
      <p:sp>
        <p:nvSpPr>
          <p:cNvPr id="9" name="Cover Subtitle">
            <a:extLst>
              <a:ext uri="{FF2B5EF4-FFF2-40B4-BE49-F238E27FC236}">
                <a16:creationId xmlns:a16="http://schemas.microsoft.com/office/drawing/2014/main" id="{CD59AB25-9060-7944-BEE0-508816225542}"/>
              </a:ext>
            </a:extLst>
          </p:cNvPr>
          <p:cNvSpPr>
            <a:spLocks noGrp="1"/>
          </p:cNvSpPr>
          <p:nvPr>
            <p:ph type="subTitle" idx="1" hasCustomPrompt="1"/>
          </p:nvPr>
        </p:nvSpPr>
        <p:spPr>
          <a:xfrm>
            <a:off x="4445747" y="3983509"/>
            <a:ext cx="5111137" cy="276999"/>
          </a:xfrm>
          <a:prstGeom prst="rect">
            <a:avLst/>
          </a:prstGeom>
          <a:noFill/>
        </p:spPr>
        <p:txBody>
          <a:bodyPr wrap="square" lIns="0" tIns="0" rIns="0" bIns="0" rtlCol="0" anchor="t">
            <a:spAutoFit/>
          </a:bodyPr>
          <a:lstStyle>
            <a:lvl1pPr marL="0" indent="0" algn="l" defTabSz="990564" rtl="0" eaLnBrk="1" latinLnBrk="0" hangingPunct="1">
              <a:spcBef>
                <a:spcPts val="975"/>
              </a:spcBef>
              <a:buClr>
                <a:schemeClr val="tx2"/>
              </a:buClr>
              <a:buSzPct val="90000"/>
              <a:buFont typeface="Wingdings" pitchFamily="2" charset="2"/>
              <a:buNone/>
              <a:defRPr lang="en-GB" sz="2000" b="0" kern="1200" cap="none" spc="0" baseline="0" dirty="0">
                <a:solidFill>
                  <a:schemeClr val="tx1"/>
                </a:solidFill>
                <a:latin typeface="+mn-lt"/>
                <a:ea typeface="+mn-ea"/>
                <a:cs typeface="+mn-cs"/>
              </a:defRPr>
            </a:lvl1pPr>
            <a:lvl2pPr marL="495283" indent="0" algn="ctr">
              <a:buNone/>
              <a:defRPr>
                <a:solidFill>
                  <a:schemeClr val="tx1">
                    <a:tint val="75000"/>
                  </a:schemeClr>
                </a:solidFill>
              </a:defRPr>
            </a:lvl2pPr>
            <a:lvl3pPr marL="990564" indent="0" algn="ctr">
              <a:buNone/>
              <a:defRPr>
                <a:solidFill>
                  <a:schemeClr val="tx1">
                    <a:tint val="75000"/>
                  </a:schemeClr>
                </a:solidFill>
              </a:defRPr>
            </a:lvl3pPr>
            <a:lvl4pPr marL="1485846" indent="0" algn="ctr">
              <a:buNone/>
              <a:defRPr>
                <a:solidFill>
                  <a:schemeClr val="tx1">
                    <a:tint val="75000"/>
                  </a:schemeClr>
                </a:solidFill>
              </a:defRPr>
            </a:lvl4pPr>
            <a:lvl5pPr marL="1981127" indent="0" algn="ctr">
              <a:buNone/>
              <a:defRPr>
                <a:solidFill>
                  <a:schemeClr val="tx1">
                    <a:tint val="75000"/>
                  </a:schemeClr>
                </a:solidFill>
              </a:defRPr>
            </a:lvl5pPr>
            <a:lvl6pPr marL="2476410" indent="0" algn="ctr">
              <a:buNone/>
              <a:defRPr>
                <a:solidFill>
                  <a:schemeClr val="tx1">
                    <a:tint val="75000"/>
                  </a:schemeClr>
                </a:solidFill>
              </a:defRPr>
            </a:lvl6pPr>
            <a:lvl7pPr marL="2971692" indent="0" algn="ctr">
              <a:buNone/>
              <a:defRPr>
                <a:solidFill>
                  <a:schemeClr val="tx1">
                    <a:tint val="75000"/>
                  </a:schemeClr>
                </a:solidFill>
              </a:defRPr>
            </a:lvl7pPr>
            <a:lvl8pPr marL="3466973" indent="0" algn="ctr">
              <a:buNone/>
              <a:defRPr>
                <a:solidFill>
                  <a:schemeClr val="tx1">
                    <a:tint val="75000"/>
                  </a:schemeClr>
                </a:solidFill>
              </a:defRPr>
            </a:lvl8pPr>
            <a:lvl9pPr marL="3962255" indent="0" algn="ctr">
              <a:buNone/>
              <a:defRPr>
                <a:solidFill>
                  <a:schemeClr val="tx1">
                    <a:tint val="75000"/>
                  </a:schemeClr>
                </a:solidFill>
              </a:defRPr>
            </a:lvl9pPr>
          </a:lstStyle>
          <a:p>
            <a:r>
              <a:rPr lang="en-US" noProof="0" dirty="0"/>
              <a:t>Click to edit subtitle</a:t>
            </a:r>
          </a:p>
        </p:txBody>
      </p:sp>
      <p:sp>
        <p:nvSpPr>
          <p:cNvPr id="10" name="Cover Title">
            <a:extLst>
              <a:ext uri="{FF2B5EF4-FFF2-40B4-BE49-F238E27FC236}">
                <a16:creationId xmlns:a16="http://schemas.microsoft.com/office/drawing/2014/main" id="{7AFD92E9-A2FE-CF43-A229-872A64AC3357}"/>
              </a:ext>
            </a:extLst>
          </p:cNvPr>
          <p:cNvSpPr>
            <a:spLocks noGrp="1"/>
          </p:cNvSpPr>
          <p:nvPr>
            <p:ph type="ctrTitle" hasCustomPrompt="1"/>
          </p:nvPr>
        </p:nvSpPr>
        <p:spPr>
          <a:xfrm>
            <a:off x="4445747" y="2328859"/>
            <a:ext cx="5111137" cy="1334211"/>
          </a:xfrm>
          <a:prstGeom prst="rect">
            <a:avLst/>
          </a:prstGeom>
          <a:noFill/>
        </p:spPr>
        <p:txBody>
          <a:bodyPr wrap="square" lIns="0" tIns="0" rIns="0" bIns="0" rtlCol="0" anchor="b">
            <a:spAutoFit/>
          </a:bodyPr>
          <a:lstStyle>
            <a:lvl1pPr marL="0" algn="l" defTabSz="990564" rtl="0" eaLnBrk="1" fontAlgn="base" latinLnBrk="0" hangingPunct="1">
              <a:lnSpc>
                <a:spcPct val="85000"/>
              </a:lnSpc>
              <a:spcBef>
                <a:spcPct val="0"/>
              </a:spcBef>
              <a:spcAft>
                <a:spcPct val="0"/>
              </a:spcAft>
              <a:buNone/>
              <a:defRPr lang="en-GB" sz="3400" b="1" kern="1200" spc="0" baseline="0" dirty="0">
                <a:solidFill>
                  <a:schemeClr val="tx2"/>
                </a:solidFill>
                <a:latin typeface="+mj-lt"/>
                <a:ea typeface="+mn-ea"/>
                <a:cs typeface="+mn-cs"/>
              </a:defRPr>
            </a:lvl1pPr>
          </a:lstStyle>
          <a:p>
            <a:r>
              <a:rPr lang="fr-FR" noProof="0" dirty="0"/>
              <a:t>CLICK TO </a:t>
            </a:r>
            <a:r>
              <a:rPr lang="fr-FR" noProof="0" dirty="0" err="1"/>
              <a:t>edit</a:t>
            </a:r>
            <a:r>
              <a:rPr lang="fr-FR" noProof="0" dirty="0"/>
              <a:t> </a:t>
            </a:r>
            <a:r>
              <a:rPr lang="fr-FR" noProof="0" dirty="0" err="1"/>
              <a:t>presentation</a:t>
            </a:r>
            <a:r>
              <a:rPr lang="fr-FR" noProof="0" dirty="0"/>
              <a:t> </a:t>
            </a:r>
            <a:br>
              <a:rPr lang="fr-FR" noProof="0" dirty="0"/>
            </a:br>
            <a:r>
              <a:rPr lang="fr-FR" noProof="0" dirty="0" err="1"/>
              <a:t>title</a:t>
            </a:r>
            <a:endParaRPr lang="fr-FR" noProof="0" dirty="0"/>
          </a:p>
        </p:txBody>
      </p:sp>
      <p:sp>
        <p:nvSpPr>
          <p:cNvPr id="11" name="DatePresentation">
            <a:extLst>
              <a:ext uri="{FF2B5EF4-FFF2-40B4-BE49-F238E27FC236}">
                <a16:creationId xmlns:a16="http://schemas.microsoft.com/office/drawing/2014/main" id="{866A689C-93E2-E74A-93C0-904FDCC74E1F}"/>
              </a:ext>
            </a:extLst>
          </p:cNvPr>
          <p:cNvSpPr>
            <a:spLocks noGrp="1"/>
          </p:cNvSpPr>
          <p:nvPr>
            <p:ph type="body" sz="quarter" idx="13" hasCustomPrompt="1"/>
          </p:nvPr>
        </p:nvSpPr>
        <p:spPr>
          <a:xfrm>
            <a:off x="4445747" y="236316"/>
            <a:ext cx="419089" cy="149977"/>
          </a:xfrm>
          <a:prstGeom prst="rect">
            <a:avLst/>
          </a:prstGeom>
          <a:noFill/>
        </p:spPr>
        <p:txBody>
          <a:bodyPr wrap="none" lIns="0" tIns="0" rIns="0" bIns="0" rtlCol="0" anchor="ctr">
            <a:spAutoFit/>
          </a:bodyPr>
          <a:lstStyle>
            <a:lvl1pPr marL="0" indent="0" algn="l" defTabSz="990564" rtl="0" eaLnBrk="1" latinLnBrk="0" hangingPunct="1">
              <a:spcBef>
                <a:spcPts val="0"/>
              </a:spcBef>
              <a:buNone/>
              <a:defRPr lang="en-US" sz="1083" b="0" kern="1200" cap="all" spc="217" baseline="0" dirty="0">
                <a:solidFill>
                  <a:schemeClr val="tx1"/>
                </a:solidFill>
                <a:latin typeface="Source Sans Pro" panose="020B0503030403020204" pitchFamily="34" charset="0"/>
                <a:ea typeface="+mn-ea"/>
                <a:cs typeface="+mn-cs"/>
              </a:defRPr>
            </a:lvl1pPr>
          </a:lstStyle>
          <a:p>
            <a:pPr lvl="0"/>
            <a:r>
              <a:rPr lang="en-US" noProof="0" dirty="0"/>
              <a:t>DATE</a:t>
            </a:r>
          </a:p>
        </p:txBody>
      </p:sp>
      <p:sp>
        <p:nvSpPr>
          <p:cNvPr id="13" name="Rectangle 12">
            <a:extLst>
              <a:ext uri="{FF2B5EF4-FFF2-40B4-BE49-F238E27FC236}">
                <a16:creationId xmlns:a16="http://schemas.microsoft.com/office/drawing/2014/main" id="{13EEE8E1-7F69-D341-AD4F-516E90737DC8}"/>
              </a:ext>
            </a:extLst>
          </p:cNvPr>
          <p:cNvSpPr/>
          <p:nvPr userDrawn="1"/>
        </p:nvSpPr>
        <p:spPr>
          <a:xfrm>
            <a:off x="4304759" y="3728741"/>
            <a:ext cx="560077" cy="10800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dirty="0">
              <a:solidFill>
                <a:schemeClr val="tx2"/>
              </a:solidFill>
              <a:latin typeface="Quicksand Light" pitchFamily="2" charset="0"/>
            </a:endParaRPr>
          </a:p>
        </p:txBody>
      </p:sp>
      <p:pic>
        <p:nvPicPr>
          <p:cNvPr id="15" name="Image 14">
            <a:extLst>
              <a:ext uri="{FF2B5EF4-FFF2-40B4-BE49-F238E27FC236}">
                <a16:creationId xmlns:a16="http://schemas.microsoft.com/office/drawing/2014/main" id="{AB7BC3CD-D156-2D42-B3E7-2822398713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747" y="6010276"/>
            <a:ext cx="4395216" cy="44805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_Whit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29CBC97-9F91-1D4A-9EB7-D1DCC98659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214" y="3020949"/>
            <a:ext cx="8005572" cy="816102"/>
          </a:xfrm>
          <a:prstGeom prst="rect">
            <a:avLst/>
          </a:prstGeom>
        </p:spPr>
      </p:pic>
    </p:spTree>
    <p:extLst>
      <p:ext uri="{BB962C8B-B14F-4D97-AF65-F5344CB8AC3E}">
        <p14:creationId xmlns:p14="http://schemas.microsoft.com/office/powerpoint/2010/main" val="2088325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Slide_Black">
    <p:bg>
      <p:bgPr>
        <a:solidFill>
          <a:schemeClr val="tx1"/>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1A9F62A-DA0C-8E48-9C3E-01AC93C3E3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800" y="3022200"/>
            <a:ext cx="8005572" cy="816102"/>
          </a:xfrm>
          <a:prstGeom prst="rect">
            <a:avLst/>
          </a:prstGeom>
        </p:spPr>
      </p:pic>
    </p:spTree>
    <p:extLst>
      <p:ext uri="{BB962C8B-B14F-4D97-AF65-F5344CB8AC3E}">
        <p14:creationId xmlns:p14="http://schemas.microsoft.com/office/powerpoint/2010/main" val="3544681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nd Slide_Red">
    <p:bg>
      <p:bgPr>
        <a:solidFill>
          <a:schemeClr val="bg2"/>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B28534D-5B8D-7E4B-871C-2871A7476E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800" y="3022200"/>
            <a:ext cx="8005572" cy="816102"/>
          </a:xfrm>
          <a:prstGeom prst="rect">
            <a:avLst/>
          </a:prstGeom>
        </p:spPr>
      </p:pic>
    </p:spTree>
    <p:extLst>
      <p:ext uri="{BB962C8B-B14F-4D97-AF65-F5344CB8AC3E}">
        <p14:creationId xmlns:p14="http://schemas.microsoft.com/office/powerpoint/2010/main" val="3657714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Picture">
    <p:spTree>
      <p:nvGrpSpPr>
        <p:cNvPr id="1" name=""/>
        <p:cNvGrpSpPr/>
        <p:nvPr/>
      </p:nvGrpSpPr>
      <p:grpSpPr>
        <a:xfrm>
          <a:off x="0" y="0"/>
          <a:ext cx="0" cy="0"/>
          <a:chOff x="0" y="0"/>
          <a:chExt cx="0" cy="0"/>
        </a:xfrm>
      </p:grpSpPr>
      <p:sp>
        <p:nvSpPr>
          <p:cNvPr id="22" name="Picture Placeholder">
            <a:extLst>
              <a:ext uri="{FF2B5EF4-FFF2-40B4-BE49-F238E27FC236}">
                <a16:creationId xmlns:a16="http://schemas.microsoft.com/office/drawing/2014/main" id="{2EF15FF5-02DC-489F-B615-26E248973116}"/>
              </a:ext>
            </a:extLst>
          </p:cNvPr>
          <p:cNvSpPr>
            <a:spLocks noGrp="1"/>
          </p:cNvSpPr>
          <p:nvPr>
            <p:ph type="pic" sz="quarter" idx="16" hasCustomPrompt="1"/>
          </p:nvPr>
        </p:nvSpPr>
        <p:spPr>
          <a:xfrm>
            <a:off x="0" y="0"/>
            <a:ext cx="3900000" cy="6858000"/>
          </a:xfrm>
          <a:prstGeom prst="rect">
            <a:avLst/>
          </a:prstGeom>
          <a:ln>
            <a:noFill/>
          </a:ln>
        </p:spPr>
        <p:txBody>
          <a:bodyPr anchor="ctr">
            <a:noAutofit/>
          </a:bodyPr>
          <a:lstStyle>
            <a:lvl1pPr algn="ctr">
              <a:buNone/>
              <a:defRPr b="0" i="1" baseline="0">
                <a:solidFill>
                  <a:schemeClr val="accent4">
                    <a:lumMod val="60000"/>
                    <a:lumOff val="40000"/>
                  </a:schemeClr>
                </a:solidFill>
              </a:defRPr>
            </a:lvl1pPr>
          </a:lstStyle>
          <a:p>
            <a:r>
              <a:rPr lang="fr-FR" dirty="0"/>
              <a:t>Click to insert </a:t>
            </a:r>
            <a:r>
              <a:rPr lang="fr-FR" dirty="0" err="1"/>
              <a:t>picture</a:t>
            </a:r>
            <a:endParaRPr lang="en-US" dirty="0"/>
          </a:p>
        </p:txBody>
      </p:sp>
      <p:sp>
        <p:nvSpPr>
          <p:cNvPr id="25" name="Privacy"/>
          <p:cNvSpPr>
            <a:spLocks noGrp="1"/>
          </p:cNvSpPr>
          <p:nvPr>
            <p:ph type="body" sz="quarter" idx="15" hasCustomPrompt="1"/>
          </p:nvPr>
        </p:nvSpPr>
        <p:spPr>
          <a:xfrm>
            <a:off x="7157189" y="226058"/>
            <a:ext cx="2399695" cy="149977"/>
          </a:xfrm>
          <a:prstGeom prst="rect">
            <a:avLst/>
          </a:prstGeom>
          <a:noFill/>
        </p:spPr>
        <p:txBody>
          <a:bodyPr wrap="none" lIns="0" tIns="0" rIns="0" bIns="0" rtlCol="0" anchor="ctr">
            <a:spAutoFit/>
          </a:bodyPr>
          <a:lstStyle>
            <a:lvl1pPr marL="0" indent="0" algn="r" defTabSz="990564" rtl="0" eaLnBrk="1" latinLnBrk="0" hangingPunct="1">
              <a:spcBef>
                <a:spcPts val="0"/>
              </a:spcBef>
              <a:buNone/>
              <a:defRPr lang="en-US" sz="1083" b="0" kern="1200" cap="all" spc="217" baseline="0" dirty="0">
                <a:solidFill>
                  <a:schemeClr val="tx1"/>
                </a:solidFill>
                <a:latin typeface="Source Sans Pro" panose="020B0503030403020204" pitchFamily="34" charset="0"/>
                <a:ea typeface="+mn-ea"/>
                <a:cs typeface="+mn-cs"/>
              </a:defRPr>
            </a:lvl1pPr>
          </a:lstStyle>
          <a:p>
            <a:pPr lvl="0"/>
            <a:r>
              <a:rPr lang="fr-FR" noProof="0" dirty="0"/>
              <a:t>Niveau de confidentialité</a:t>
            </a:r>
          </a:p>
        </p:txBody>
      </p:sp>
      <p:sp>
        <p:nvSpPr>
          <p:cNvPr id="9" name="Cover Subtitle">
            <a:extLst>
              <a:ext uri="{FF2B5EF4-FFF2-40B4-BE49-F238E27FC236}">
                <a16:creationId xmlns:a16="http://schemas.microsoft.com/office/drawing/2014/main" id="{CD59AB25-9060-7944-BEE0-508816225542}"/>
              </a:ext>
            </a:extLst>
          </p:cNvPr>
          <p:cNvSpPr>
            <a:spLocks noGrp="1"/>
          </p:cNvSpPr>
          <p:nvPr>
            <p:ph type="subTitle" idx="1" hasCustomPrompt="1"/>
          </p:nvPr>
        </p:nvSpPr>
        <p:spPr>
          <a:xfrm>
            <a:off x="4445747" y="3983509"/>
            <a:ext cx="5111137" cy="276999"/>
          </a:xfrm>
          <a:prstGeom prst="rect">
            <a:avLst/>
          </a:prstGeom>
          <a:noFill/>
        </p:spPr>
        <p:txBody>
          <a:bodyPr wrap="square" lIns="0" tIns="0" rIns="0" bIns="0" rtlCol="0" anchor="t">
            <a:spAutoFit/>
          </a:bodyPr>
          <a:lstStyle>
            <a:lvl1pPr marL="0" indent="0" algn="l" defTabSz="990564" rtl="0" eaLnBrk="1" latinLnBrk="0" hangingPunct="1">
              <a:spcBef>
                <a:spcPts val="975"/>
              </a:spcBef>
              <a:buClr>
                <a:schemeClr val="tx2"/>
              </a:buClr>
              <a:buSzPct val="90000"/>
              <a:buFont typeface="Wingdings" pitchFamily="2" charset="2"/>
              <a:buNone/>
              <a:defRPr lang="en-GB" sz="2000" b="0" kern="1200" cap="none" spc="0" baseline="0" dirty="0">
                <a:solidFill>
                  <a:schemeClr val="tx1"/>
                </a:solidFill>
                <a:latin typeface="+mn-lt"/>
                <a:ea typeface="+mn-ea"/>
                <a:cs typeface="+mn-cs"/>
              </a:defRPr>
            </a:lvl1pPr>
            <a:lvl2pPr marL="495283" indent="0" algn="ctr">
              <a:buNone/>
              <a:defRPr>
                <a:solidFill>
                  <a:schemeClr val="tx1">
                    <a:tint val="75000"/>
                  </a:schemeClr>
                </a:solidFill>
              </a:defRPr>
            </a:lvl2pPr>
            <a:lvl3pPr marL="990564" indent="0" algn="ctr">
              <a:buNone/>
              <a:defRPr>
                <a:solidFill>
                  <a:schemeClr val="tx1">
                    <a:tint val="75000"/>
                  </a:schemeClr>
                </a:solidFill>
              </a:defRPr>
            </a:lvl3pPr>
            <a:lvl4pPr marL="1485846" indent="0" algn="ctr">
              <a:buNone/>
              <a:defRPr>
                <a:solidFill>
                  <a:schemeClr val="tx1">
                    <a:tint val="75000"/>
                  </a:schemeClr>
                </a:solidFill>
              </a:defRPr>
            </a:lvl4pPr>
            <a:lvl5pPr marL="1981127" indent="0" algn="ctr">
              <a:buNone/>
              <a:defRPr>
                <a:solidFill>
                  <a:schemeClr val="tx1">
                    <a:tint val="75000"/>
                  </a:schemeClr>
                </a:solidFill>
              </a:defRPr>
            </a:lvl5pPr>
            <a:lvl6pPr marL="2476410" indent="0" algn="ctr">
              <a:buNone/>
              <a:defRPr>
                <a:solidFill>
                  <a:schemeClr val="tx1">
                    <a:tint val="75000"/>
                  </a:schemeClr>
                </a:solidFill>
              </a:defRPr>
            </a:lvl6pPr>
            <a:lvl7pPr marL="2971692" indent="0" algn="ctr">
              <a:buNone/>
              <a:defRPr>
                <a:solidFill>
                  <a:schemeClr val="tx1">
                    <a:tint val="75000"/>
                  </a:schemeClr>
                </a:solidFill>
              </a:defRPr>
            </a:lvl7pPr>
            <a:lvl8pPr marL="3466973" indent="0" algn="ctr">
              <a:buNone/>
              <a:defRPr>
                <a:solidFill>
                  <a:schemeClr val="tx1">
                    <a:tint val="75000"/>
                  </a:schemeClr>
                </a:solidFill>
              </a:defRPr>
            </a:lvl8pPr>
            <a:lvl9pPr marL="3962255" indent="0" algn="ctr">
              <a:buNone/>
              <a:defRPr>
                <a:solidFill>
                  <a:schemeClr val="tx1">
                    <a:tint val="75000"/>
                  </a:schemeClr>
                </a:solidFill>
              </a:defRPr>
            </a:lvl9pPr>
          </a:lstStyle>
          <a:p>
            <a:r>
              <a:rPr lang="en-US" noProof="0" dirty="0"/>
              <a:t>Click to edit subtitle</a:t>
            </a:r>
          </a:p>
        </p:txBody>
      </p:sp>
      <p:sp>
        <p:nvSpPr>
          <p:cNvPr id="10" name="Cover Title">
            <a:extLst>
              <a:ext uri="{FF2B5EF4-FFF2-40B4-BE49-F238E27FC236}">
                <a16:creationId xmlns:a16="http://schemas.microsoft.com/office/drawing/2014/main" id="{7AFD92E9-A2FE-CF43-A229-872A64AC3357}"/>
              </a:ext>
            </a:extLst>
          </p:cNvPr>
          <p:cNvSpPr>
            <a:spLocks noGrp="1"/>
          </p:cNvSpPr>
          <p:nvPr>
            <p:ph type="ctrTitle" hasCustomPrompt="1"/>
          </p:nvPr>
        </p:nvSpPr>
        <p:spPr>
          <a:xfrm>
            <a:off x="4445747" y="2328859"/>
            <a:ext cx="5111137" cy="1334211"/>
          </a:xfrm>
          <a:prstGeom prst="rect">
            <a:avLst/>
          </a:prstGeom>
          <a:noFill/>
        </p:spPr>
        <p:txBody>
          <a:bodyPr wrap="square" lIns="0" tIns="0" rIns="0" bIns="0" rtlCol="0" anchor="b">
            <a:spAutoFit/>
          </a:bodyPr>
          <a:lstStyle>
            <a:lvl1pPr marL="0" algn="l" defTabSz="990564" rtl="0" eaLnBrk="1" fontAlgn="base" latinLnBrk="0" hangingPunct="1">
              <a:lnSpc>
                <a:spcPct val="85000"/>
              </a:lnSpc>
              <a:spcBef>
                <a:spcPct val="0"/>
              </a:spcBef>
              <a:spcAft>
                <a:spcPct val="0"/>
              </a:spcAft>
              <a:buNone/>
              <a:defRPr lang="en-GB" sz="3400" b="1" kern="1200" spc="0" baseline="0" dirty="0">
                <a:solidFill>
                  <a:schemeClr val="accent4"/>
                </a:solidFill>
                <a:latin typeface="+mj-lt"/>
                <a:ea typeface="+mn-ea"/>
                <a:cs typeface="+mn-cs"/>
              </a:defRPr>
            </a:lvl1pPr>
          </a:lstStyle>
          <a:p>
            <a:r>
              <a:rPr lang="fr-FR" noProof="0" dirty="0"/>
              <a:t>CLICK TO </a:t>
            </a:r>
            <a:r>
              <a:rPr lang="fr-FR" noProof="0" dirty="0" err="1"/>
              <a:t>edit</a:t>
            </a:r>
            <a:r>
              <a:rPr lang="fr-FR" noProof="0" dirty="0"/>
              <a:t> </a:t>
            </a:r>
            <a:r>
              <a:rPr lang="fr-FR" noProof="0" dirty="0" err="1"/>
              <a:t>presentation</a:t>
            </a:r>
            <a:r>
              <a:rPr lang="fr-FR" noProof="0" dirty="0"/>
              <a:t> </a:t>
            </a:r>
            <a:br>
              <a:rPr lang="fr-FR" noProof="0" dirty="0"/>
            </a:br>
            <a:r>
              <a:rPr lang="fr-FR" noProof="0" dirty="0" err="1"/>
              <a:t>title</a:t>
            </a:r>
            <a:endParaRPr lang="fr-FR" noProof="0" dirty="0"/>
          </a:p>
        </p:txBody>
      </p:sp>
      <p:sp>
        <p:nvSpPr>
          <p:cNvPr id="11" name="DatePresentation">
            <a:extLst>
              <a:ext uri="{FF2B5EF4-FFF2-40B4-BE49-F238E27FC236}">
                <a16:creationId xmlns:a16="http://schemas.microsoft.com/office/drawing/2014/main" id="{866A689C-93E2-E74A-93C0-904FDCC74E1F}"/>
              </a:ext>
            </a:extLst>
          </p:cNvPr>
          <p:cNvSpPr>
            <a:spLocks noGrp="1"/>
          </p:cNvSpPr>
          <p:nvPr>
            <p:ph type="body" sz="quarter" idx="13" hasCustomPrompt="1"/>
          </p:nvPr>
        </p:nvSpPr>
        <p:spPr>
          <a:xfrm>
            <a:off x="4445747" y="236316"/>
            <a:ext cx="419089" cy="149977"/>
          </a:xfrm>
          <a:prstGeom prst="rect">
            <a:avLst/>
          </a:prstGeom>
          <a:noFill/>
        </p:spPr>
        <p:txBody>
          <a:bodyPr wrap="none" lIns="0" tIns="0" rIns="0" bIns="0" rtlCol="0" anchor="ctr">
            <a:spAutoFit/>
          </a:bodyPr>
          <a:lstStyle>
            <a:lvl1pPr marL="0" indent="0" algn="l" defTabSz="990564" rtl="0" eaLnBrk="1" latinLnBrk="0" hangingPunct="1">
              <a:spcBef>
                <a:spcPts val="0"/>
              </a:spcBef>
              <a:buNone/>
              <a:defRPr lang="en-US" sz="1083" b="0" kern="1200" cap="all" spc="217" baseline="0" dirty="0">
                <a:solidFill>
                  <a:schemeClr val="tx1"/>
                </a:solidFill>
                <a:latin typeface="Source Sans Pro" panose="020B0503030403020204" pitchFamily="34" charset="0"/>
                <a:ea typeface="+mn-ea"/>
                <a:cs typeface="+mn-cs"/>
              </a:defRPr>
            </a:lvl1pPr>
          </a:lstStyle>
          <a:p>
            <a:pPr lvl="0"/>
            <a:r>
              <a:rPr lang="en-US" noProof="0" dirty="0"/>
              <a:t>DATE</a:t>
            </a:r>
          </a:p>
        </p:txBody>
      </p:sp>
      <p:sp>
        <p:nvSpPr>
          <p:cNvPr id="13" name="Rectangle 12">
            <a:extLst>
              <a:ext uri="{FF2B5EF4-FFF2-40B4-BE49-F238E27FC236}">
                <a16:creationId xmlns:a16="http://schemas.microsoft.com/office/drawing/2014/main" id="{13EEE8E1-7F69-D341-AD4F-516E90737DC8}"/>
              </a:ext>
            </a:extLst>
          </p:cNvPr>
          <p:cNvSpPr/>
          <p:nvPr userDrawn="1"/>
        </p:nvSpPr>
        <p:spPr>
          <a:xfrm>
            <a:off x="4304759" y="3728741"/>
            <a:ext cx="560077" cy="108000"/>
          </a:xfrm>
          <a:prstGeom prst="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dirty="0">
              <a:solidFill>
                <a:schemeClr val="tx2"/>
              </a:solidFill>
              <a:latin typeface="Quicksand Light" pitchFamily="2" charset="0"/>
            </a:endParaRPr>
          </a:p>
        </p:txBody>
      </p:sp>
      <p:pic>
        <p:nvPicPr>
          <p:cNvPr id="15" name="Image 14">
            <a:extLst>
              <a:ext uri="{FF2B5EF4-FFF2-40B4-BE49-F238E27FC236}">
                <a16:creationId xmlns:a16="http://schemas.microsoft.com/office/drawing/2014/main" id="{AB7BC3CD-D156-2D42-B3E7-2822398713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747" y="6010276"/>
            <a:ext cx="4395216" cy="448056"/>
          </a:xfrm>
          <a:prstGeom prst="rect">
            <a:avLst/>
          </a:prstGeom>
        </p:spPr>
      </p:pic>
    </p:spTree>
    <p:extLst>
      <p:ext uri="{BB962C8B-B14F-4D97-AF65-F5344CB8AC3E}">
        <p14:creationId xmlns:p14="http://schemas.microsoft.com/office/powerpoint/2010/main" val="2291043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Cover_Picture">
    <p:spTree>
      <p:nvGrpSpPr>
        <p:cNvPr id="1" name=""/>
        <p:cNvGrpSpPr/>
        <p:nvPr/>
      </p:nvGrpSpPr>
      <p:grpSpPr>
        <a:xfrm>
          <a:off x="0" y="0"/>
          <a:ext cx="0" cy="0"/>
          <a:chOff x="0" y="0"/>
          <a:chExt cx="0" cy="0"/>
        </a:xfrm>
      </p:grpSpPr>
      <p:sp>
        <p:nvSpPr>
          <p:cNvPr id="22" name="Picture Placeholder">
            <a:extLst>
              <a:ext uri="{FF2B5EF4-FFF2-40B4-BE49-F238E27FC236}">
                <a16:creationId xmlns:a16="http://schemas.microsoft.com/office/drawing/2014/main" id="{2EF15FF5-02DC-489F-B615-26E248973116}"/>
              </a:ext>
            </a:extLst>
          </p:cNvPr>
          <p:cNvSpPr>
            <a:spLocks noGrp="1"/>
          </p:cNvSpPr>
          <p:nvPr>
            <p:ph type="pic" sz="quarter" idx="16" hasCustomPrompt="1"/>
          </p:nvPr>
        </p:nvSpPr>
        <p:spPr>
          <a:xfrm>
            <a:off x="0" y="0"/>
            <a:ext cx="3900000" cy="6858000"/>
          </a:xfrm>
          <a:prstGeom prst="rect">
            <a:avLst/>
          </a:prstGeom>
          <a:ln>
            <a:noFill/>
          </a:ln>
        </p:spPr>
        <p:txBody>
          <a:bodyPr anchor="ctr">
            <a:noAutofit/>
          </a:bodyPr>
          <a:lstStyle>
            <a:lvl1pPr algn="ctr">
              <a:buNone/>
              <a:defRPr b="0" i="1" baseline="0">
                <a:solidFill>
                  <a:schemeClr val="accent4">
                    <a:lumMod val="60000"/>
                    <a:lumOff val="40000"/>
                  </a:schemeClr>
                </a:solidFill>
              </a:defRPr>
            </a:lvl1pPr>
          </a:lstStyle>
          <a:p>
            <a:r>
              <a:rPr lang="fr-FR" dirty="0"/>
              <a:t>Click to insert </a:t>
            </a:r>
            <a:r>
              <a:rPr lang="fr-FR" dirty="0" err="1"/>
              <a:t>picture</a:t>
            </a:r>
            <a:endParaRPr lang="en-US" dirty="0"/>
          </a:p>
        </p:txBody>
      </p:sp>
      <p:sp>
        <p:nvSpPr>
          <p:cNvPr id="25" name="Privacy"/>
          <p:cNvSpPr>
            <a:spLocks noGrp="1"/>
          </p:cNvSpPr>
          <p:nvPr>
            <p:ph type="body" sz="quarter" idx="15" hasCustomPrompt="1"/>
          </p:nvPr>
        </p:nvSpPr>
        <p:spPr>
          <a:xfrm>
            <a:off x="7157189" y="226058"/>
            <a:ext cx="2399695" cy="149977"/>
          </a:xfrm>
          <a:prstGeom prst="rect">
            <a:avLst/>
          </a:prstGeom>
          <a:noFill/>
        </p:spPr>
        <p:txBody>
          <a:bodyPr wrap="none" lIns="0" tIns="0" rIns="0" bIns="0" rtlCol="0" anchor="ctr">
            <a:spAutoFit/>
          </a:bodyPr>
          <a:lstStyle>
            <a:lvl1pPr marL="0" indent="0" algn="r" defTabSz="990564" rtl="0" eaLnBrk="1" latinLnBrk="0" hangingPunct="1">
              <a:spcBef>
                <a:spcPts val="0"/>
              </a:spcBef>
              <a:buNone/>
              <a:defRPr lang="en-US" sz="1083" b="0" kern="1200" cap="all" spc="217" baseline="0" dirty="0">
                <a:solidFill>
                  <a:schemeClr val="tx1"/>
                </a:solidFill>
                <a:latin typeface="Source Sans Pro" panose="020B0503030403020204" pitchFamily="34" charset="0"/>
                <a:ea typeface="+mn-ea"/>
                <a:cs typeface="+mn-cs"/>
              </a:defRPr>
            </a:lvl1pPr>
          </a:lstStyle>
          <a:p>
            <a:pPr lvl="0"/>
            <a:r>
              <a:rPr lang="fr-FR" noProof="0" dirty="0"/>
              <a:t>Niveau de confidentialité</a:t>
            </a:r>
          </a:p>
        </p:txBody>
      </p:sp>
      <p:sp>
        <p:nvSpPr>
          <p:cNvPr id="9" name="Cover Subtitle">
            <a:extLst>
              <a:ext uri="{FF2B5EF4-FFF2-40B4-BE49-F238E27FC236}">
                <a16:creationId xmlns:a16="http://schemas.microsoft.com/office/drawing/2014/main" id="{CD59AB25-9060-7944-BEE0-508816225542}"/>
              </a:ext>
            </a:extLst>
          </p:cNvPr>
          <p:cNvSpPr>
            <a:spLocks noGrp="1"/>
          </p:cNvSpPr>
          <p:nvPr>
            <p:ph type="subTitle" idx="1" hasCustomPrompt="1"/>
          </p:nvPr>
        </p:nvSpPr>
        <p:spPr>
          <a:xfrm>
            <a:off x="4445747" y="3983509"/>
            <a:ext cx="5111137" cy="276999"/>
          </a:xfrm>
          <a:prstGeom prst="rect">
            <a:avLst/>
          </a:prstGeom>
          <a:noFill/>
        </p:spPr>
        <p:txBody>
          <a:bodyPr wrap="square" lIns="0" tIns="0" rIns="0" bIns="0" rtlCol="0" anchor="t">
            <a:spAutoFit/>
          </a:bodyPr>
          <a:lstStyle>
            <a:lvl1pPr marL="0" indent="0" algn="l" defTabSz="990564" rtl="0" eaLnBrk="1" latinLnBrk="0" hangingPunct="1">
              <a:spcBef>
                <a:spcPts val="975"/>
              </a:spcBef>
              <a:buClr>
                <a:schemeClr val="tx2"/>
              </a:buClr>
              <a:buSzPct val="90000"/>
              <a:buFont typeface="Wingdings" pitchFamily="2" charset="2"/>
              <a:buNone/>
              <a:defRPr lang="en-GB" sz="2000" b="0" kern="1200" cap="none" spc="0" baseline="0" dirty="0">
                <a:solidFill>
                  <a:schemeClr val="tx1"/>
                </a:solidFill>
                <a:latin typeface="+mn-lt"/>
                <a:ea typeface="+mn-ea"/>
                <a:cs typeface="+mn-cs"/>
              </a:defRPr>
            </a:lvl1pPr>
            <a:lvl2pPr marL="495283" indent="0" algn="ctr">
              <a:buNone/>
              <a:defRPr>
                <a:solidFill>
                  <a:schemeClr val="tx1">
                    <a:tint val="75000"/>
                  </a:schemeClr>
                </a:solidFill>
              </a:defRPr>
            </a:lvl2pPr>
            <a:lvl3pPr marL="990564" indent="0" algn="ctr">
              <a:buNone/>
              <a:defRPr>
                <a:solidFill>
                  <a:schemeClr val="tx1">
                    <a:tint val="75000"/>
                  </a:schemeClr>
                </a:solidFill>
              </a:defRPr>
            </a:lvl3pPr>
            <a:lvl4pPr marL="1485846" indent="0" algn="ctr">
              <a:buNone/>
              <a:defRPr>
                <a:solidFill>
                  <a:schemeClr val="tx1">
                    <a:tint val="75000"/>
                  </a:schemeClr>
                </a:solidFill>
              </a:defRPr>
            </a:lvl4pPr>
            <a:lvl5pPr marL="1981127" indent="0" algn="ctr">
              <a:buNone/>
              <a:defRPr>
                <a:solidFill>
                  <a:schemeClr val="tx1">
                    <a:tint val="75000"/>
                  </a:schemeClr>
                </a:solidFill>
              </a:defRPr>
            </a:lvl5pPr>
            <a:lvl6pPr marL="2476410" indent="0" algn="ctr">
              <a:buNone/>
              <a:defRPr>
                <a:solidFill>
                  <a:schemeClr val="tx1">
                    <a:tint val="75000"/>
                  </a:schemeClr>
                </a:solidFill>
              </a:defRPr>
            </a:lvl6pPr>
            <a:lvl7pPr marL="2971692" indent="0" algn="ctr">
              <a:buNone/>
              <a:defRPr>
                <a:solidFill>
                  <a:schemeClr val="tx1">
                    <a:tint val="75000"/>
                  </a:schemeClr>
                </a:solidFill>
              </a:defRPr>
            </a:lvl7pPr>
            <a:lvl8pPr marL="3466973" indent="0" algn="ctr">
              <a:buNone/>
              <a:defRPr>
                <a:solidFill>
                  <a:schemeClr val="tx1">
                    <a:tint val="75000"/>
                  </a:schemeClr>
                </a:solidFill>
              </a:defRPr>
            </a:lvl8pPr>
            <a:lvl9pPr marL="3962255" indent="0" algn="ctr">
              <a:buNone/>
              <a:defRPr>
                <a:solidFill>
                  <a:schemeClr val="tx1">
                    <a:tint val="75000"/>
                  </a:schemeClr>
                </a:solidFill>
              </a:defRPr>
            </a:lvl9pPr>
          </a:lstStyle>
          <a:p>
            <a:r>
              <a:rPr lang="en-US" noProof="0" dirty="0"/>
              <a:t>Click to edit subtitle</a:t>
            </a:r>
          </a:p>
        </p:txBody>
      </p:sp>
      <p:sp>
        <p:nvSpPr>
          <p:cNvPr id="10" name="Cover Title">
            <a:extLst>
              <a:ext uri="{FF2B5EF4-FFF2-40B4-BE49-F238E27FC236}">
                <a16:creationId xmlns:a16="http://schemas.microsoft.com/office/drawing/2014/main" id="{7AFD92E9-A2FE-CF43-A229-872A64AC3357}"/>
              </a:ext>
            </a:extLst>
          </p:cNvPr>
          <p:cNvSpPr>
            <a:spLocks noGrp="1"/>
          </p:cNvSpPr>
          <p:nvPr>
            <p:ph type="ctrTitle" hasCustomPrompt="1"/>
          </p:nvPr>
        </p:nvSpPr>
        <p:spPr>
          <a:xfrm>
            <a:off x="4445747" y="2328859"/>
            <a:ext cx="5111137" cy="1334211"/>
          </a:xfrm>
          <a:prstGeom prst="rect">
            <a:avLst/>
          </a:prstGeom>
          <a:noFill/>
        </p:spPr>
        <p:txBody>
          <a:bodyPr wrap="square" lIns="0" tIns="0" rIns="0" bIns="0" rtlCol="0" anchor="b">
            <a:spAutoFit/>
          </a:bodyPr>
          <a:lstStyle>
            <a:lvl1pPr marL="0" algn="l" defTabSz="990564" rtl="0" eaLnBrk="1" fontAlgn="base" latinLnBrk="0" hangingPunct="1">
              <a:lnSpc>
                <a:spcPct val="85000"/>
              </a:lnSpc>
              <a:spcBef>
                <a:spcPct val="0"/>
              </a:spcBef>
              <a:spcAft>
                <a:spcPct val="0"/>
              </a:spcAft>
              <a:buNone/>
              <a:defRPr lang="en-GB" sz="3400" b="1" kern="1200" spc="0" baseline="0" dirty="0">
                <a:solidFill>
                  <a:schemeClr val="accent3">
                    <a:lumMod val="60000"/>
                    <a:lumOff val="40000"/>
                  </a:schemeClr>
                </a:solidFill>
                <a:latin typeface="+mj-lt"/>
                <a:ea typeface="+mn-ea"/>
                <a:cs typeface="+mn-cs"/>
              </a:defRPr>
            </a:lvl1pPr>
          </a:lstStyle>
          <a:p>
            <a:r>
              <a:rPr lang="fr-FR" noProof="0" dirty="0"/>
              <a:t>CLICK TO </a:t>
            </a:r>
            <a:r>
              <a:rPr lang="fr-FR" noProof="0" dirty="0" err="1"/>
              <a:t>edit</a:t>
            </a:r>
            <a:r>
              <a:rPr lang="fr-FR" noProof="0" dirty="0"/>
              <a:t> </a:t>
            </a:r>
            <a:r>
              <a:rPr lang="fr-FR" noProof="0" dirty="0" err="1"/>
              <a:t>presentation</a:t>
            </a:r>
            <a:r>
              <a:rPr lang="fr-FR" noProof="0" dirty="0"/>
              <a:t> </a:t>
            </a:r>
            <a:br>
              <a:rPr lang="fr-FR" noProof="0" dirty="0"/>
            </a:br>
            <a:r>
              <a:rPr lang="fr-FR" noProof="0" dirty="0" err="1"/>
              <a:t>title</a:t>
            </a:r>
            <a:endParaRPr lang="fr-FR" noProof="0" dirty="0"/>
          </a:p>
        </p:txBody>
      </p:sp>
      <p:sp>
        <p:nvSpPr>
          <p:cNvPr id="11" name="DatePresentation">
            <a:extLst>
              <a:ext uri="{FF2B5EF4-FFF2-40B4-BE49-F238E27FC236}">
                <a16:creationId xmlns:a16="http://schemas.microsoft.com/office/drawing/2014/main" id="{866A689C-93E2-E74A-93C0-904FDCC74E1F}"/>
              </a:ext>
            </a:extLst>
          </p:cNvPr>
          <p:cNvSpPr>
            <a:spLocks noGrp="1"/>
          </p:cNvSpPr>
          <p:nvPr>
            <p:ph type="body" sz="quarter" idx="13" hasCustomPrompt="1"/>
          </p:nvPr>
        </p:nvSpPr>
        <p:spPr>
          <a:xfrm>
            <a:off x="4445747" y="236316"/>
            <a:ext cx="419089" cy="149977"/>
          </a:xfrm>
          <a:prstGeom prst="rect">
            <a:avLst/>
          </a:prstGeom>
          <a:noFill/>
        </p:spPr>
        <p:txBody>
          <a:bodyPr wrap="none" lIns="0" tIns="0" rIns="0" bIns="0" rtlCol="0" anchor="ctr">
            <a:spAutoFit/>
          </a:bodyPr>
          <a:lstStyle>
            <a:lvl1pPr marL="0" indent="0" algn="l" defTabSz="990564" rtl="0" eaLnBrk="1" latinLnBrk="0" hangingPunct="1">
              <a:spcBef>
                <a:spcPts val="0"/>
              </a:spcBef>
              <a:buNone/>
              <a:defRPr lang="en-US" sz="1083" b="0" kern="1200" cap="all" spc="217" baseline="0" dirty="0">
                <a:solidFill>
                  <a:schemeClr val="tx1"/>
                </a:solidFill>
                <a:latin typeface="Source Sans Pro" panose="020B0503030403020204" pitchFamily="34" charset="0"/>
                <a:ea typeface="+mn-ea"/>
                <a:cs typeface="+mn-cs"/>
              </a:defRPr>
            </a:lvl1pPr>
          </a:lstStyle>
          <a:p>
            <a:pPr lvl="0"/>
            <a:r>
              <a:rPr lang="en-US" noProof="0" dirty="0"/>
              <a:t>DATE</a:t>
            </a:r>
          </a:p>
        </p:txBody>
      </p:sp>
      <p:sp>
        <p:nvSpPr>
          <p:cNvPr id="13" name="Rectangle 12">
            <a:extLst>
              <a:ext uri="{FF2B5EF4-FFF2-40B4-BE49-F238E27FC236}">
                <a16:creationId xmlns:a16="http://schemas.microsoft.com/office/drawing/2014/main" id="{13EEE8E1-7F69-D341-AD4F-516E90737DC8}"/>
              </a:ext>
            </a:extLst>
          </p:cNvPr>
          <p:cNvSpPr/>
          <p:nvPr userDrawn="1"/>
        </p:nvSpPr>
        <p:spPr>
          <a:xfrm>
            <a:off x="4304759" y="3728741"/>
            <a:ext cx="560077" cy="10800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dirty="0">
              <a:solidFill>
                <a:schemeClr val="tx2"/>
              </a:solidFill>
              <a:latin typeface="Quicksand Light" pitchFamily="2" charset="0"/>
            </a:endParaRPr>
          </a:p>
        </p:txBody>
      </p:sp>
      <p:pic>
        <p:nvPicPr>
          <p:cNvPr id="15" name="Image 14">
            <a:extLst>
              <a:ext uri="{FF2B5EF4-FFF2-40B4-BE49-F238E27FC236}">
                <a16:creationId xmlns:a16="http://schemas.microsoft.com/office/drawing/2014/main" id="{AB7BC3CD-D156-2D42-B3E7-2822398713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747" y="6010276"/>
            <a:ext cx="4395216" cy="448056"/>
          </a:xfrm>
          <a:prstGeom prst="rect">
            <a:avLst/>
          </a:prstGeom>
        </p:spPr>
      </p:pic>
    </p:spTree>
    <p:extLst>
      <p:ext uri="{BB962C8B-B14F-4D97-AF65-F5344CB8AC3E}">
        <p14:creationId xmlns:p14="http://schemas.microsoft.com/office/powerpoint/2010/main" val="288275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Cover_Picture">
    <p:spTree>
      <p:nvGrpSpPr>
        <p:cNvPr id="1" name=""/>
        <p:cNvGrpSpPr/>
        <p:nvPr/>
      </p:nvGrpSpPr>
      <p:grpSpPr>
        <a:xfrm>
          <a:off x="0" y="0"/>
          <a:ext cx="0" cy="0"/>
          <a:chOff x="0" y="0"/>
          <a:chExt cx="0" cy="0"/>
        </a:xfrm>
      </p:grpSpPr>
      <p:sp>
        <p:nvSpPr>
          <p:cNvPr id="22" name="Picture Placeholder">
            <a:extLst>
              <a:ext uri="{FF2B5EF4-FFF2-40B4-BE49-F238E27FC236}">
                <a16:creationId xmlns:a16="http://schemas.microsoft.com/office/drawing/2014/main" id="{2EF15FF5-02DC-489F-B615-26E248973116}"/>
              </a:ext>
            </a:extLst>
          </p:cNvPr>
          <p:cNvSpPr>
            <a:spLocks noGrp="1"/>
          </p:cNvSpPr>
          <p:nvPr>
            <p:ph type="pic" sz="quarter" idx="16" hasCustomPrompt="1"/>
          </p:nvPr>
        </p:nvSpPr>
        <p:spPr>
          <a:xfrm>
            <a:off x="0" y="0"/>
            <a:ext cx="3900000" cy="6858000"/>
          </a:xfrm>
          <a:prstGeom prst="rect">
            <a:avLst/>
          </a:prstGeom>
          <a:ln>
            <a:noFill/>
          </a:ln>
        </p:spPr>
        <p:txBody>
          <a:bodyPr anchor="ctr">
            <a:noAutofit/>
          </a:bodyPr>
          <a:lstStyle>
            <a:lvl1pPr algn="ctr">
              <a:buNone/>
              <a:defRPr b="0" i="1" baseline="0">
                <a:solidFill>
                  <a:schemeClr val="accent4">
                    <a:lumMod val="60000"/>
                    <a:lumOff val="40000"/>
                  </a:schemeClr>
                </a:solidFill>
              </a:defRPr>
            </a:lvl1pPr>
          </a:lstStyle>
          <a:p>
            <a:r>
              <a:rPr lang="fr-FR" dirty="0"/>
              <a:t>Click to insert </a:t>
            </a:r>
            <a:r>
              <a:rPr lang="fr-FR" dirty="0" err="1"/>
              <a:t>picture</a:t>
            </a:r>
            <a:endParaRPr lang="en-US" dirty="0"/>
          </a:p>
        </p:txBody>
      </p:sp>
      <p:sp>
        <p:nvSpPr>
          <p:cNvPr id="25" name="Privacy"/>
          <p:cNvSpPr>
            <a:spLocks noGrp="1"/>
          </p:cNvSpPr>
          <p:nvPr>
            <p:ph type="body" sz="quarter" idx="15" hasCustomPrompt="1"/>
          </p:nvPr>
        </p:nvSpPr>
        <p:spPr>
          <a:xfrm>
            <a:off x="7157189" y="226058"/>
            <a:ext cx="2399695" cy="149977"/>
          </a:xfrm>
          <a:prstGeom prst="rect">
            <a:avLst/>
          </a:prstGeom>
          <a:noFill/>
        </p:spPr>
        <p:txBody>
          <a:bodyPr wrap="none" lIns="0" tIns="0" rIns="0" bIns="0" rtlCol="0" anchor="ctr">
            <a:spAutoFit/>
          </a:bodyPr>
          <a:lstStyle>
            <a:lvl1pPr marL="0" indent="0" algn="r" defTabSz="990564" rtl="0" eaLnBrk="1" latinLnBrk="0" hangingPunct="1">
              <a:spcBef>
                <a:spcPts val="0"/>
              </a:spcBef>
              <a:buNone/>
              <a:defRPr lang="en-US" sz="1083" b="0" kern="1200" cap="all" spc="217" baseline="0" dirty="0">
                <a:solidFill>
                  <a:schemeClr val="tx1"/>
                </a:solidFill>
                <a:latin typeface="Source Sans Pro" panose="020B0503030403020204" pitchFamily="34" charset="0"/>
                <a:ea typeface="+mn-ea"/>
                <a:cs typeface="+mn-cs"/>
              </a:defRPr>
            </a:lvl1pPr>
          </a:lstStyle>
          <a:p>
            <a:pPr lvl="0"/>
            <a:r>
              <a:rPr lang="fr-FR" noProof="0" dirty="0"/>
              <a:t>Niveau de confidentialité</a:t>
            </a:r>
          </a:p>
        </p:txBody>
      </p:sp>
      <p:sp>
        <p:nvSpPr>
          <p:cNvPr id="9" name="Cover Subtitle">
            <a:extLst>
              <a:ext uri="{FF2B5EF4-FFF2-40B4-BE49-F238E27FC236}">
                <a16:creationId xmlns:a16="http://schemas.microsoft.com/office/drawing/2014/main" id="{CD59AB25-9060-7944-BEE0-508816225542}"/>
              </a:ext>
            </a:extLst>
          </p:cNvPr>
          <p:cNvSpPr>
            <a:spLocks noGrp="1"/>
          </p:cNvSpPr>
          <p:nvPr>
            <p:ph type="subTitle" idx="1" hasCustomPrompt="1"/>
          </p:nvPr>
        </p:nvSpPr>
        <p:spPr>
          <a:xfrm>
            <a:off x="4445747" y="3983509"/>
            <a:ext cx="5111137" cy="276999"/>
          </a:xfrm>
          <a:prstGeom prst="rect">
            <a:avLst/>
          </a:prstGeom>
          <a:noFill/>
        </p:spPr>
        <p:txBody>
          <a:bodyPr wrap="square" lIns="0" tIns="0" rIns="0" bIns="0" rtlCol="0" anchor="t">
            <a:spAutoFit/>
          </a:bodyPr>
          <a:lstStyle>
            <a:lvl1pPr marL="0" indent="0" algn="l" defTabSz="990564" rtl="0" eaLnBrk="1" latinLnBrk="0" hangingPunct="1">
              <a:spcBef>
                <a:spcPts val="975"/>
              </a:spcBef>
              <a:buClr>
                <a:schemeClr val="tx2"/>
              </a:buClr>
              <a:buSzPct val="90000"/>
              <a:buFont typeface="Wingdings" pitchFamily="2" charset="2"/>
              <a:buNone/>
              <a:defRPr lang="en-GB" sz="2000" b="0" kern="1200" cap="none" spc="0" baseline="0" dirty="0">
                <a:solidFill>
                  <a:schemeClr val="tx1"/>
                </a:solidFill>
                <a:latin typeface="+mn-lt"/>
                <a:ea typeface="+mn-ea"/>
                <a:cs typeface="+mn-cs"/>
              </a:defRPr>
            </a:lvl1pPr>
            <a:lvl2pPr marL="495283" indent="0" algn="ctr">
              <a:buNone/>
              <a:defRPr>
                <a:solidFill>
                  <a:schemeClr val="tx1">
                    <a:tint val="75000"/>
                  </a:schemeClr>
                </a:solidFill>
              </a:defRPr>
            </a:lvl2pPr>
            <a:lvl3pPr marL="990564" indent="0" algn="ctr">
              <a:buNone/>
              <a:defRPr>
                <a:solidFill>
                  <a:schemeClr val="tx1">
                    <a:tint val="75000"/>
                  </a:schemeClr>
                </a:solidFill>
              </a:defRPr>
            </a:lvl3pPr>
            <a:lvl4pPr marL="1485846" indent="0" algn="ctr">
              <a:buNone/>
              <a:defRPr>
                <a:solidFill>
                  <a:schemeClr val="tx1">
                    <a:tint val="75000"/>
                  </a:schemeClr>
                </a:solidFill>
              </a:defRPr>
            </a:lvl4pPr>
            <a:lvl5pPr marL="1981127" indent="0" algn="ctr">
              <a:buNone/>
              <a:defRPr>
                <a:solidFill>
                  <a:schemeClr val="tx1">
                    <a:tint val="75000"/>
                  </a:schemeClr>
                </a:solidFill>
              </a:defRPr>
            </a:lvl5pPr>
            <a:lvl6pPr marL="2476410" indent="0" algn="ctr">
              <a:buNone/>
              <a:defRPr>
                <a:solidFill>
                  <a:schemeClr val="tx1">
                    <a:tint val="75000"/>
                  </a:schemeClr>
                </a:solidFill>
              </a:defRPr>
            </a:lvl6pPr>
            <a:lvl7pPr marL="2971692" indent="0" algn="ctr">
              <a:buNone/>
              <a:defRPr>
                <a:solidFill>
                  <a:schemeClr val="tx1">
                    <a:tint val="75000"/>
                  </a:schemeClr>
                </a:solidFill>
              </a:defRPr>
            </a:lvl7pPr>
            <a:lvl8pPr marL="3466973" indent="0" algn="ctr">
              <a:buNone/>
              <a:defRPr>
                <a:solidFill>
                  <a:schemeClr val="tx1">
                    <a:tint val="75000"/>
                  </a:schemeClr>
                </a:solidFill>
              </a:defRPr>
            </a:lvl8pPr>
            <a:lvl9pPr marL="3962255" indent="0" algn="ctr">
              <a:buNone/>
              <a:defRPr>
                <a:solidFill>
                  <a:schemeClr val="tx1">
                    <a:tint val="75000"/>
                  </a:schemeClr>
                </a:solidFill>
              </a:defRPr>
            </a:lvl9pPr>
          </a:lstStyle>
          <a:p>
            <a:r>
              <a:rPr lang="en-US" noProof="0" dirty="0"/>
              <a:t>Click to edit subtitle</a:t>
            </a:r>
          </a:p>
        </p:txBody>
      </p:sp>
      <p:sp>
        <p:nvSpPr>
          <p:cNvPr id="10" name="Cover Title">
            <a:extLst>
              <a:ext uri="{FF2B5EF4-FFF2-40B4-BE49-F238E27FC236}">
                <a16:creationId xmlns:a16="http://schemas.microsoft.com/office/drawing/2014/main" id="{7AFD92E9-A2FE-CF43-A229-872A64AC3357}"/>
              </a:ext>
            </a:extLst>
          </p:cNvPr>
          <p:cNvSpPr>
            <a:spLocks noGrp="1"/>
          </p:cNvSpPr>
          <p:nvPr>
            <p:ph type="ctrTitle" hasCustomPrompt="1"/>
          </p:nvPr>
        </p:nvSpPr>
        <p:spPr>
          <a:xfrm>
            <a:off x="4445747" y="2328859"/>
            <a:ext cx="5111137" cy="1334211"/>
          </a:xfrm>
          <a:prstGeom prst="rect">
            <a:avLst/>
          </a:prstGeom>
          <a:noFill/>
        </p:spPr>
        <p:txBody>
          <a:bodyPr wrap="square" lIns="0" tIns="0" rIns="0" bIns="0" rtlCol="0" anchor="b">
            <a:spAutoFit/>
          </a:bodyPr>
          <a:lstStyle>
            <a:lvl1pPr marL="0" algn="l" defTabSz="990564" rtl="0" eaLnBrk="1" fontAlgn="base" latinLnBrk="0" hangingPunct="1">
              <a:lnSpc>
                <a:spcPct val="85000"/>
              </a:lnSpc>
              <a:spcBef>
                <a:spcPct val="0"/>
              </a:spcBef>
              <a:spcAft>
                <a:spcPct val="0"/>
              </a:spcAft>
              <a:buNone/>
              <a:defRPr lang="en-GB" sz="3400" b="1" kern="1200" spc="0" baseline="0" dirty="0">
                <a:solidFill>
                  <a:schemeClr val="accent5"/>
                </a:solidFill>
                <a:latin typeface="+mj-lt"/>
                <a:ea typeface="+mn-ea"/>
                <a:cs typeface="+mn-cs"/>
              </a:defRPr>
            </a:lvl1pPr>
          </a:lstStyle>
          <a:p>
            <a:r>
              <a:rPr lang="fr-FR" noProof="0" dirty="0"/>
              <a:t>CLICK TO </a:t>
            </a:r>
            <a:r>
              <a:rPr lang="fr-FR" noProof="0" dirty="0" err="1"/>
              <a:t>edit</a:t>
            </a:r>
            <a:r>
              <a:rPr lang="fr-FR" noProof="0" dirty="0"/>
              <a:t> </a:t>
            </a:r>
            <a:r>
              <a:rPr lang="fr-FR" noProof="0" dirty="0" err="1"/>
              <a:t>presentation</a:t>
            </a:r>
            <a:r>
              <a:rPr lang="fr-FR" noProof="0" dirty="0"/>
              <a:t> </a:t>
            </a:r>
            <a:br>
              <a:rPr lang="fr-FR" noProof="0" dirty="0"/>
            </a:br>
            <a:r>
              <a:rPr lang="fr-FR" noProof="0" dirty="0" err="1"/>
              <a:t>title</a:t>
            </a:r>
            <a:endParaRPr lang="fr-FR" noProof="0" dirty="0"/>
          </a:p>
        </p:txBody>
      </p:sp>
      <p:sp>
        <p:nvSpPr>
          <p:cNvPr id="11" name="DatePresentation">
            <a:extLst>
              <a:ext uri="{FF2B5EF4-FFF2-40B4-BE49-F238E27FC236}">
                <a16:creationId xmlns:a16="http://schemas.microsoft.com/office/drawing/2014/main" id="{866A689C-93E2-E74A-93C0-904FDCC74E1F}"/>
              </a:ext>
            </a:extLst>
          </p:cNvPr>
          <p:cNvSpPr>
            <a:spLocks noGrp="1"/>
          </p:cNvSpPr>
          <p:nvPr>
            <p:ph type="body" sz="quarter" idx="13" hasCustomPrompt="1"/>
          </p:nvPr>
        </p:nvSpPr>
        <p:spPr>
          <a:xfrm>
            <a:off x="4445747" y="236316"/>
            <a:ext cx="419089" cy="149977"/>
          </a:xfrm>
          <a:prstGeom prst="rect">
            <a:avLst/>
          </a:prstGeom>
          <a:noFill/>
        </p:spPr>
        <p:txBody>
          <a:bodyPr wrap="none" lIns="0" tIns="0" rIns="0" bIns="0" rtlCol="0" anchor="ctr">
            <a:spAutoFit/>
          </a:bodyPr>
          <a:lstStyle>
            <a:lvl1pPr marL="0" indent="0" algn="l" defTabSz="990564" rtl="0" eaLnBrk="1" latinLnBrk="0" hangingPunct="1">
              <a:spcBef>
                <a:spcPts val="0"/>
              </a:spcBef>
              <a:buNone/>
              <a:defRPr lang="en-US" sz="1083" b="0" kern="1200" cap="all" spc="217" baseline="0" dirty="0">
                <a:solidFill>
                  <a:schemeClr val="tx1"/>
                </a:solidFill>
                <a:latin typeface="Source Sans Pro" panose="020B0503030403020204" pitchFamily="34" charset="0"/>
                <a:ea typeface="+mn-ea"/>
                <a:cs typeface="+mn-cs"/>
              </a:defRPr>
            </a:lvl1pPr>
          </a:lstStyle>
          <a:p>
            <a:pPr lvl="0"/>
            <a:r>
              <a:rPr lang="en-US" noProof="0" dirty="0"/>
              <a:t>DATE</a:t>
            </a:r>
          </a:p>
        </p:txBody>
      </p:sp>
      <p:sp>
        <p:nvSpPr>
          <p:cNvPr id="13" name="Rectangle 12">
            <a:extLst>
              <a:ext uri="{FF2B5EF4-FFF2-40B4-BE49-F238E27FC236}">
                <a16:creationId xmlns:a16="http://schemas.microsoft.com/office/drawing/2014/main" id="{13EEE8E1-7F69-D341-AD4F-516E90737DC8}"/>
              </a:ext>
            </a:extLst>
          </p:cNvPr>
          <p:cNvSpPr/>
          <p:nvPr userDrawn="1"/>
        </p:nvSpPr>
        <p:spPr>
          <a:xfrm>
            <a:off x="4304759" y="3728741"/>
            <a:ext cx="560077" cy="10800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dirty="0">
              <a:solidFill>
                <a:schemeClr val="tx2"/>
              </a:solidFill>
              <a:latin typeface="Quicksand Light" pitchFamily="2" charset="0"/>
            </a:endParaRPr>
          </a:p>
        </p:txBody>
      </p:sp>
      <p:pic>
        <p:nvPicPr>
          <p:cNvPr id="15" name="Image 14">
            <a:extLst>
              <a:ext uri="{FF2B5EF4-FFF2-40B4-BE49-F238E27FC236}">
                <a16:creationId xmlns:a16="http://schemas.microsoft.com/office/drawing/2014/main" id="{AB7BC3CD-D156-2D42-B3E7-2822398713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747" y="6010276"/>
            <a:ext cx="4395216" cy="448056"/>
          </a:xfrm>
          <a:prstGeom prst="rect">
            <a:avLst/>
          </a:prstGeom>
        </p:spPr>
      </p:pic>
    </p:spTree>
    <p:extLst>
      <p:ext uri="{BB962C8B-B14F-4D97-AF65-F5344CB8AC3E}">
        <p14:creationId xmlns:p14="http://schemas.microsoft.com/office/powerpoint/2010/main" val="1476592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Cover_Picture">
    <p:spTree>
      <p:nvGrpSpPr>
        <p:cNvPr id="1" name=""/>
        <p:cNvGrpSpPr/>
        <p:nvPr/>
      </p:nvGrpSpPr>
      <p:grpSpPr>
        <a:xfrm>
          <a:off x="0" y="0"/>
          <a:ext cx="0" cy="0"/>
          <a:chOff x="0" y="0"/>
          <a:chExt cx="0" cy="0"/>
        </a:xfrm>
      </p:grpSpPr>
      <p:sp>
        <p:nvSpPr>
          <p:cNvPr id="22" name="Picture Placeholder">
            <a:extLst>
              <a:ext uri="{FF2B5EF4-FFF2-40B4-BE49-F238E27FC236}">
                <a16:creationId xmlns:a16="http://schemas.microsoft.com/office/drawing/2014/main" id="{2EF15FF5-02DC-489F-B615-26E248973116}"/>
              </a:ext>
            </a:extLst>
          </p:cNvPr>
          <p:cNvSpPr>
            <a:spLocks noGrp="1"/>
          </p:cNvSpPr>
          <p:nvPr>
            <p:ph type="pic" sz="quarter" idx="16" hasCustomPrompt="1"/>
          </p:nvPr>
        </p:nvSpPr>
        <p:spPr>
          <a:xfrm>
            <a:off x="0" y="0"/>
            <a:ext cx="3900000" cy="6858000"/>
          </a:xfrm>
          <a:prstGeom prst="rect">
            <a:avLst/>
          </a:prstGeom>
          <a:ln>
            <a:noFill/>
          </a:ln>
        </p:spPr>
        <p:txBody>
          <a:bodyPr anchor="ctr">
            <a:noAutofit/>
          </a:bodyPr>
          <a:lstStyle>
            <a:lvl1pPr algn="ctr">
              <a:buNone/>
              <a:defRPr b="0" i="1" baseline="0">
                <a:solidFill>
                  <a:schemeClr val="accent4">
                    <a:lumMod val="60000"/>
                    <a:lumOff val="40000"/>
                  </a:schemeClr>
                </a:solidFill>
              </a:defRPr>
            </a:lvl1pPr>
          </a:lstStyle>
          <a:p>
            <a:r>
              <a:rPr lang="fr-FR" dirty="0"/>
              <a:t>Click to insert </a:t>
            </a:r>
            <a:r>
              <a:rPr lang="fr-FR" dirty="0" err="1"/>
              <a:t>picture</a:t>
            </a:r>
            <a:endParaRPr lang="en-US" dirty="0"/>
          </a:p>
        </p:txBody>
      </p:sp>
      <p:sp>
        <p:nvSpPr>
          <p:cNvPr id="25" name="Privacy"/>
          <p:cNvSpPr>
            <a:spLocks noGrp="1"/>
          </p:cNvSpPr>
          <p:nvPr>
            <p:ph type="body" sz="quarter" idx="15" hasCustomPrompt="1"/>
          </p:nvPr>
        </p:nvSpPr>
        <p:spPr>
          <a:xfrm>
            <a:off x="7157189" y="226058"/>
            <a:ext cx="2399695" cy="149977"/>
          </a:xfrm>
          <a:prstGeom prst="rect">
            <a:avLst/>
          </a:prstGeom>
          <a:noFill/>
        </p:spPr>
        <p:txBody>
          <a:bodyPr wrap="none" lIns="0" tIns="0" rIns="0" bIns="0" rtlCol="0" anchor="ctr">
            <a:spAutoFit/>
          </a:bodyPr>
          <a:lstStyle>
            <a:lvl1pPr marL="0" indent="0" algn="r" defTabSz="990564" rtl="0" eaLnBrk="1" latinLnBrk="0" hangingPunct="1">
              <a:spcBef>
                <a:spcPts val="0"/>
              </a:spcBef>
              <a:buNone/>
              <a:defRPr lang="en-US" sz="1083" b="0" kern="1200" cap="all" spc="217" baseline="0" dirty="0">
                <a:solidFill>
                  <a:schemeClr val="tx1"/>
                </a:solidFill>
                <a:latin typeface="Source Sans Pro" panose="020B0503030403020204" pitchFamily="34" charset="0"/>
                <a:ea typeface="+mn-ea"/>
                <a:cs typeface="+mn-cs"/>
              </a:defRPr>
            </a:lvl1pPr>
          </a:lstStyle>
          <a:p>
            <a:pPr lvl="0"/>
            <a:r>
              <a:rPr lang="fr-FR" noProof="0" dirty="0"/>
              <a:t>Niveau de confidentialité</a:t>
            </a:r>
          </a:p>
        </p:txBody>
      </p:sp>
      <p:sp>
        <p:nvSpPr>
          <p:cNvPr id="9" name="Cover Subtitle">
            <a:extLst>
              <a:ext uri="{FF2B5EF4-FFF2-40B4-BE49-F238E27FC236}">
                <a16:creationId xmlns:a16="http://schemas.microsoft.com/office/drawing/2014/main" id="{CD59AB25-9060-7944-BEE0-508816225542}"/>
              </a:ext>
            </a:extLst>
          </p:cNvPr>
          <p:cNvSpPr>
            <a:spLocks noGrp="1"/>
          </p:cNvSpPr>
          <p:nvPr>
            <p:ph type="subTitle" idx="1" hasCustomPrompt="1"/>
          </p:nvPr>
        </p:nvSpPr>
        <p:spPr>
          <a:xfrm>
            <a:off x="4445747" y="3983509"/>
            <a:ext cx="5111137" cy="276999"/>
          </a:xfrm>
          <a:prstGeom prst="rect">
            <a:avLst/>
          </a:prstGeom>
          <a:noFill/>
        </p:spPr>
        <p:txBody>
          <a:bodyPr wrap="square" lIns="0" tIns="0" rIns="0" bIns="0" rtlCol="0" anchor="t">
            <a:spAutoFit/>
          </a:bodyPr>
          <a:lstStyle>
            <a:lvl1pPr marL="0" indent="0" algn="l" defTabSz="990564" rtl="0" eaLnBrk="1" latinLnBrk="0" hangingPunct="1">
              <a:spcBef>
                <a:spcPts val="975"/>
              </a:spcBef>
              <a:buClr>
                <a:schemeClr val="tx2"/>
              </a:buClr>
              <a:buSzPct val="90000"/>
              <a:buFont typeface="Wingdings" pitchFamily="2" charset="2"/>
              <a:buNone/>
              <a:defRPr lang="en-GB" sz="2000" b="0" kern="1200" cap="none" spc="0" baseline="0" dirty="0">
                <a:solidFill>
                  <a:schemeClr val="tx1"/>
                </a:solidFill>
                <a:latin typeface="+mn-lt"/>
                <a:ea typeface="+mn-ea"/>
                <a:cs typeface="+mn-cs"/>
              </a:defRPr>
            </a:lvl1pPr>
            <a:lvl2pPr marL="495283" indent="0" algn="ctr">
              <a:buNone/>
              <a:defRPr>
                <a:solidFill>
                  <a:schemeClr val="tx1">
                    <a:tint val="75000"/>
                  </a:schemeClr>
                </a:solidFill>
              </a:defRPr>
            </a:lvl2pPr>
            <a:lvl3pPr marL="990564" indent="0" algn="ctr">
              <a:buNone/>
              <a:defRPr>
                <a:solidFill>
                  <a:schemeClr val="tx1">
                    <a:tint val="75000"/>
                  </a:schemeClr>
                </a:solidFill>
              </a:defRPr>
            </a:lvl3pPr>
            <a:lvl4pPr marL="1485846" indent="0" algn="ctr">
              <a:buNone/>
              <a:defRPr>
                <a:solidFill>
                  <a:schemeClr val="tx1">
                    <a:tint val="75000"/>
                  </a:schemeClr>
                </a:solidFill>
              </a:defRPr>
            </a:lvl4pPr>
            <a:lvl5pPr marL="1981127" indent="0" algn="ctr">
              <a:buNone/>
              <a:defRPr>
                <a:solidFill>
                  <a:schemeClr val="tx1">
                    <a:tint val="75000"/>
                  </a:schemeClr>
                </a:solidFill>
              </a:defRPr>
            </a:lvl5pPr>
            <a:lvl6pPr marL="2476410" indent="0" algn="ctr">
              <a:buNone/>
              <a:defRPr>
                <a:solidFill>
                  <a:schemeClr val="tx1">
                    <a:tint val="75000"/>
                  </a:schemeClr>
                </a:solidFill>
              </a:defRPr>
            </a:lvl6pPr>
            <a:lvl7pPr marL="2971692" indent="0" algn="ctr">
              <a:buNone/>
              <a:defRPr>
                <a:solidFill>
                  <a:schemeClr val="tx1">
                    <a:tint val="75000"/>
                  </a:schemeClr>
                </a:solidFill>
              </a:defRPr>
            </a:lvl7pPr>
            <a:lvl8pPr marL="3466973" indent="0" algn="ctr">
              <a:buNone/>
              <a:defRPr>
                <a:solidFill>
                  <a:schemeClr val="tx1">
                    <a:tint val="75000"/>
                  </a:schemeClr>
                </a:solidFill>
              </a:defRPr>
            </a:lvl8pPr>
            <a:lvl9pPr marL="3962255" indent="0" algn="ctr">
              <a:buNone/>
              <a:defRPr>
                <a:solidFill>
                  <a:schemeClr val="tx1">
                    <a:tint val="75000"/>
                  </a:schemeClr>
                </a:solidFill>
              </a:defRPr>
            </a:lvl9pPr>
          </a:lstStyle>
          <a:p>
            <a:r>
              <a:rPr lang="en-US" noProof="0" dirty="0"/>
              <a:t>Click to edit subtitle</a:t>
            </a:r>
          </a:p>
        </p:txBody>
      </p:sp>
      <p:sp>
        <p:nvSpPr>
          <p:cNvPr id="10" name="Cover Title">
            <a:extLst>
              <a:ext uri="{FF2B5EF4-FFF2-40B4-BE49-F238E27FC236}">
                <a16:creationId xmlns:a16="http://schemas.microsoft.com/office/drawing/2014/main" id="{7AFD92E9-A2FE-CF43-A229-872A64AC3357}"/>
              </a:ext>
            </a:extLst>
          </p:cNvPr>
          <p:cNvSpPr>
            <a:spLocks noGrp="1"/>
          </p:cNvSpPr>
          <p:nvPr>
            <p:ph type="ctrTitle" hasCustomPrompt="1"/>
          </p:nvPr>
        </p:nvSpPr>
        <p:spPr>
          <a:xfrm>
            <a:off x="4445747" y="2328859"/>
            <a:ext cx="5111137" cy="1334211"/>
          </a:xfrm>
          <a:prstGeom prst="rect">
            <a:avLst/>
          </a:prstGeom>
          <a:noFill/>
        </p:spPr>
        <p:txBody>
          <a:bodyPr wrap="square" lIns="0" tIns="0" rIns="0" bIns="0" rtlCol="0" anchor="b">
            <a:spAutoFit/>
          </a:bodyPr>
          <a:lstStyle>
            <a:lvl1pPr marL="0" algn="l" defTabSz="990564" rtl="0" eaLnBrk="1" fontAlgn="base" latinLnBrk="0" hangingPunct="1">
              <a:lnSpc>
                <a:spcPct val="85000"/>
              </a:lnSpc>
              <a:spcBef>
                <a:spcPct val="0"/>
              </a:spcBef>
              <a:spcAft>
                <a:spcPct val="0"/>
              </a:spcAft>
              <a:buNone/>
              <a:defRPr lang="en-GB" sz="3400" b="1" kern="1200" spc="0" baseline="0" dirty="0">
                <a:solidFill>
                  <a:schemeClr val="accent1"/>
                </a:solidFill>
                <a:latin typeface="+mj-lt"/>
                <a:ea typeface="+mn-ea"/>
                <a:cs typeface="+mn-cs"/>
              </a:defRPr>
            </a:lvl1pPr>
          </a:lstStyle>
          <a:p>
            <a:r>
              <a:rPr lang="fr-FR" noProof="0" dirty="0"/>
              <a:t>CLICK TO </a:t>
            </a:r>
            <a:r>
              <a:rPr lang="fr-FR" noProof="0" dirty="0" err="1"/>
              <a:t>edit</a:t>
            </a:r>
            <a:r>
              <a:rPr lang="fr-FR" noProof="0" dirty="0"/>
              <a:t> </a:t>
            </a:r>
            <a:r>
              <a:rPr lang="fr-FR" noProof="0" dirty="0" err="1"/>
              <a:t>presentation</a:t>
            </a:r>
            <a:r>
              <a:rPr lang="fr-FR" noProof="0" dirty="0"/>
              <a:t> </a:t>
            </a:r>
            <a:br>
              <a:rPr lang="fr-FR" noProof="0" dirty="0"/>
            </a:br>
            <a:r>
              <a:rPr lang="fr-FR" noProof="0" dirty="0" err="1"/>
              <a:t>title</a:t>
            </a:r>
            <a:endParaRPr lang="fr-FR" noProof="0" dirty="0"/>
          </a:p>
        </p:txBody>
      </p:sp>
      <p:sp>
        <p:nvSpPr>
          <p:cNvPr id="11" name="DatePresentation">
            <a:extLst>
              <a:ext uri="{FF2B5EF4-FFF2-40B4-BE49-F238E27FC236}">
                <a16:creationId xmlns:a16="http://schemas.microsoft.com/office/drawing/2014/main" id="{866A689C-93E2-E74A-93C0-904FDCC74E1F}"/>
              </a:ext>
            </a:extLst>
          </p:cNvPr>
          <p:cNvSpPr>
            <a:spLocks noGrp="1"/>
          </p:cNvSpPr>
          <p:nvPr>
            <p:ph type="body" sz="quarter" idx="13" hasCustomPrompt="1"/>
          </p:nvPr>
        </p:nvSpPr>
        <p:spPr>
          <a:xfrm>
            <a:off x="4445747" y="236316"/>
            <a:ext cx="419089" cy="149977"/>
          </a:xfrm>
          <a:prstGeom prst="rect">
            <a:avLst/>
          </a:prstGeom>
          <a:noFill/>
        </p:spPr>
        <p:txBody>
          <a:bodyPr wrap="none" lIns="0" tIns="0" rIns="0" bIns="0" rtlCol="0" anchor="ctr">
            <a:spAutoFit/>
          </a:bodyPr>
          <a:lstStyle>
            <a:lvl1pPr marL="0" indent="0" algn="l" defTabSz="990564" rtl="0" eaLnBrk="1" latinLnBrk="0" hangingPunct="1">
              <a:spcBef>
                <a:spcPts val="0"/>
              </a:spcBef>
              <a:buNone/>
              <a:defRPr lang="en-US" sz="1083" b="0" kern="1200" cap="all" spc="217" baseline="0" dirty="0">
                <a:solidFill>
                  <a:schemeClr val="tx1"/>
                </a:solidFill>
                <a:latin typeface="Source Sans Pro" panose="020B0503030403020204" pitchFamily="34" charset="0"/>
                <a:ea typeface="+mn-ea"/>
                <a:cs typeface="+mn-cs"/>
              </a:defRPr>
            </a:lvl1pPr>
          </a:lstStyle>
          <a:p>
            <a:pPr lvl="0"/>
            <a:r>
              <a:rPr lang="en-US" noProof="0" dirty="0"/>
              <a:t>DATE</a:t>
            </a:r>
          </a:p>
        </p:txBody>
      </p:sp>
      <p:sp>
        <p:nvSpPr>
          <p:cNvPr id="13" name="Rectangle 12">
            <a:extLst>
              <a:ext uri="{FF2B5EF4-FFF2-40B4-BE49-F238E27FC236}">
                <a16:creationId xmlns:a16="http://schemas.microsoft.com/office/drawing/2014/main" id="{13EEE8E1-7F69-D341-AD4F-516E90737DC8}"/>
              </a:ext>
            </a:extLst>
          </p:cNvPr>
          <p:cNvSpPr/>
          <p:nvPr userDrawn="1"/>
        </p:nvSpPr>
        <p:spPr>
          <a:xfrm>
            <a:off x="4304759" y="3728741"/>
            <a:ext cx="560077" cy="108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dirty="0">
              <a:solidFill>
                <a:schemeClr val="tx2"/>
              </a:solidFill>
              <a:latin typeface="Quicksand Light" pitchFamily="2" charset="0"/>
            </a:endParaRPr>
          </a:p>
        </p:txBody>
      </p:sp>
      <p:pic>
        <p:nvPicPr>
          <p:cNvPr id="15" name="Image 14">
            <a:extLst>
              <a:ext uri="{FF2B5EF4-FFF2-40B4-BE49-F238E27FC236}">
                <a16:creationId xmlns:a16="http://schemas.microsoft.com/office/drawing/2014/main" id="{AB7BC3CD-D156-2D42-B3E7-2822398713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747" y="6010276"/>
            <a:ext cx="4395216" cy="448056"/>
          </a:xfrm>
          <a:prstGeom prst="rect">
            <a:avLst/>
          </a:prstGeom>
        </p:spPr>
      </p:pic>
    </p:spTree>
    <p:extLst>
      <p:ext uri="{BB962C8B-B14F-4D97-AF65-F5344CB8AC3E}">
        <p14:creationId xmlns:p14="http://schemas.microsoft.com/office/powerpoint/2010/main" val="858402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Cover_Picture">
    <p:spTree>
      <p:nvGrpSpPr>
        <p:cNvPr id="1" name=""/>
        <p:cNvGrpSpPr/>
        <p:nvPr/>
      </p:nvGrpSpPr>
      <p:grpSpPr>
        <a:xfrm>
          <a:off x="0" y="0"/>
          <a:ext cx="0" cy="0"/>
          <a:chOff x="0" y="0"/>
          <a:chExt cx="0" cy="0"/>
        </a:xfrm>
      </p:grpSpPr>
      <p:sp>
        <p:nvSpPr>
          <p:cNvPr id="22" name="Picture Placeholder">
            <a:extLst>
              <a:ext uri="{FF2B5EF4-FFF2-40B4-BE49-F238E27FC236}">
                <a16:creationId xmlns:a16="http://schemas.microsoft.com/office/drawing/2014/main" id="{2EF15FF5-02DC-489F-B615-26E248973116}"/>
              </a:ext>
            </a:extLst>
          </p:cNvPr>
          <p:cNvSpPr>
            <a:spLocks noGrp="1"/>
          </p:cNvSpPr>
          <p:nvPr>
            <p:ph type="pic" sz="quarter" idx="16" hasCustomPrompt="1"/>
          </p:nvPr>
        </p:nvSpPr>
        <p:spPr>
          <a:xfrm>
            <a:off x="-1" y="0"/>
            <a:ext cx="4540103" cy="6858000"/>
          </a:xfrm>
          <a:prstGeom prst="rect">
            <a:avLst/>
          </a:prstGeom>
          <a:ln>
            <a:noFill/>
          </a:ln>
        </p:spPr>
        <p:txBody>
          <a:bodyPr anchor="ctr">
            <a:noAutofit/>
          </a:bodyPr>
          <a:lstStyle>
            <a:lvl1pPr algn="ctr">
              <a:buNone/>
              <a:defRPr b="0" i="1" baseline="0">
                <a:solidFill>
                  <a:schemeClr val="accent4">
                    <a:lumMod val="60000"/>
                    <a:lumOff val="40000"/>
                  </a:schemeClr>
                </a:solidFill>
              </a:defRPr>
            </a:lvl1pPr>
          </a:lstStyle>
          <a:p>
            <a:r>
              <a:rPr lang="fr-FR" dirty="0"/>
              <a:t>Click to insert </a:t>
            </a:r>
            <a:r>
              <a:rPr lang="fr-FR" dirty="0" err="1"/>
              <a:t>picture</a:t>
            </a:r>
            <a:endParaRPr lang="en-US" dirty="0"/>
          </a:p>
        </p:txBody>
      </p:sp>
      <p:sp>
        <p:nvSpPr>
          <p:cNvPr id="25" name="Privacy"/>
          <p:cNvSpPr>
            <a:spLocks noGrp="1"/>
          </p:cNvSpPr>
          <p:nvPr>
            <p:ph type="body" sz="quarter" idx="15" hasCustomPrompt="1"/>
          </p:nvPr>
        </p:nvSpPr>
        <p:spPr>
          <a:xfrm>
            <a:off x="7157189" y="226058"/>
            <a:ext cx="2399695" cy="149977"/>
          </a:xfrm>
          <a:prstGeom prst="rect">
            <a:avLst/>
          </a:prstGeom>
          <a:noFill/>
        </p:spPr>
        <p:txBody>
          <a:bodyPr wrap="none" lIns="0" tIns="0" rIns="0" bIns="0" rtlCol="0" anchor="ctr">
            <a:spAutoFit/>
          </a:bodyPr>
          <a:lstStyle>
            <a:lvl1pPr marL="0" indent="0" algn="r" defTabSz="990564" rtl="0" eaLnBrk="1" latinLnBrk="0" hangingPunct="1">
              <a:spcBef>
                <a:spcPts val="0"/>
              </a:spcBef>
              <a:buNone/>
              <a:defRPr lang="en-US" sz="1083" b="0" kern="1200" cap="all" spc="217" baseline="0" dirty="0">
                <a:solidFill>
                  <a:schemeClr val="tx1"/>
                </a:solidFill>
                <a:latin typeface="Source Sans Pro" panose="020B0503030403020204" pitchFamily="34" charset="0"/>
                <a:ea typeface="+mn-ea"/>
                <a:cs typeface="+mn-cs"/>
              </a:defRPr>
            </a:lvl1pPr>
          </a:lstStyle>
          <a:p>
            <a:pPr lvl="0"/>
            <a:r>
              <a:rPr lang="fr-FR" noProof="0" dirty="0"/>
              <a:t>Niveau de confidentialité</a:t>
            </a:r>
          </a:p>
        </p:txBody>
      </p:sp>
      <p:sp>
        <p:nvSpPr>
          <p:cNvPr id="9" name="Cover Subtitle">
            <a:extLst>
              <a:ext uri="{FF2B5EF4-FFF2-40B4-BE49-F238E27FC236}">
                <a16:creationId xmlns:a16="http://schemas.microsoft.com/office/drawing/2014/main" id="{CD59AB25-9060-7944-BEE0-508816225542}"/>
              </a:ext>
            </a:extLst>
          </p:cNvPr>
          <p:cNvSpPr>
            <a:spLocks noGrp="1"/>
          </p:cNvSpPr>
          <p:nvPr>
            <p:ph type="subTitle" idx="1" hasCustomPrompt="1"/>
          </p:nvPr>
        </p:nvSpPr>
        <p:spPr>
          <a:xfrm>
            <a:off x="5507665" y="3935362"/>
            <a:ext cx="3889736" cy="276999"/>
          </a:xfrm>
          <a:prstGeom prst="rect">
            <a:avLst/>
          </a:prstGeom>
          <a:noFill/>
        </p:spPr>
        <p:txBody>
          <a:bodyPr wrap="square" lIns="0" tIns="0" rIns="0" bIns="0" rtlCol="0" anchor="t">
            <a:spAutoFit/>
          </a:bodyPr>
          <a:lstStyle>
            <a:lvl1pPr marL="0" indent="0" algn="l" defTabSz="990564" rtl="0" eaLnBrk="1" latinLnBrk="0" hangingPunct="1">
              <a:spcBef>
                <a:spcPts val="975"/>
              </a:spcBef>
              <a:buClr>
                <a:schemeClr val="tx2"/>
              </a:buClr>
              <a:buSzPct val="90000"/>
              <a:buFont typeface="Wingdings" pitchFamily="2" charset="2"/>
              <a:buNone/>
              <a:defRPr lang="en-GB" sz="2000" b="0" kern="1200" cap="none" spc="0" baseline="0" dirty="0">
                <a:solidFill>
                  <a:schemeClr val="tx1"/>
                </a:solidFill>
                <a:latin typeface="+mn-lt"/>
                <a:ea typeface="+mn-ea"/>
                <a:cs typeface="+mn-cs"/>
              </a:defRPr>
            </a:lvl1pPr>
            <a:lvl2pPr marL="495283" indent="0" algn="ctr">
              <a:buNone/>
              <a:defRPr>
                <a:solidFill>
                  <a:schemeClr val="tx1">
                    <a:tint val="75000"/>
                  </a:schemeClr>
                </a:solidFill>
              </a:defRPr>
            </a:lvl2pPr>
            <a:lvl3pPr marL="990564" indent="0" algn="ctr">
              <a:buNone/>
              <a:defRPr>
                <a:solidFill>
                  <a:schemeClr val="tx1">
                    <a:tint val="75000"/>
                  </a:schemeClr>
                </a:solidFill>
              </a:defRPr>
            </a:lvl3pPr>
            <a:lvl4pPr marL="1485846" indent="0" algn="ctr">
              <a:buNone/>
              <a:defRPr>
                <a:solidFill>
                  <a:schemeClr val="tx1">
                    <a:tint val="75000"/>
                  </a:schemeClr>
                </a:solidFill>
              </a:defRPr>
            </a:lvl4pPr>
            <a:lvl5pPr marL="1981127" indent="0" algn="ctr">
              <a:buNone/>
              <a:defRPr>
                <a:solidFill>
                  <a:schemeClr val="tx1">
                    <a:tint val="75000"/>
                  </a:schemeClr>
                </a:solidFill>
              </a:defRPr>
            </a:lvl5pPr>
            <a:lvl6pPr marL="2476410" indent="0" algn="ctr">
              <a:buNone/>
              <a:defRPr>
                <a:solidFill>
                  <a:schemeClr val="tx1">
                    <a:tint val="75000"/>
                  </a:schemeClr>
                </a:solidFill>
              </a:defRPr>
            </a:lvl6pPr>
            <a:lvl7pPr marL="2971692" indent="0" algn="ctr">
              <a:buNone/>
              <a:defRPr>
                <a:solidFill>
                  <a:schemeClr val="tx1">
                    <a:tint val="75000"/>
                  </a:schemeClr>
                </a:solidFill>
              </a:defRPr>
            </a:lvl7pPr>
            <a:lvl8pPr marL="3466973" indent="0" algn="ctr">
              <a:buNone/>
              <a:defRPr>
                <a:solidFill>
                  <a:schemeClr val="tx1">
                    <a:tint val="75000"/>
                  </a:schemeClr>
                </a:solidFill>
              </a:defRPr>
            </a:lvl8pPr>
            <a:lvl9pPr marL="3962255" indent="0" algn="ctr">
              <a:buNone/>
              <a:defRPr>
                <a:solidFill>
                  <a:schemeClr val="tx1">
                    <a:tint val="75000"/>
                  </a:schemeClr>
                </a:solidFill>
              </a:defRPr>
            </a:lvl9pPr>
          </a:lstStyle>
          <a:p>
            <a:r>
              <a:rPr lang="en-US" noProof="0" dirty="0"/>
              <a:t>Click to edit subtitle</a:t>
            </a:r>
          </a:p>
        </p:txBody>
      </p:sp>
      <p:sp>
        <p:nvSpPr>
          <p:cNvPr id="10" name="Cover Title">
            <a:extLst>
              <a:ext uri="{FF2B5EF4-FFF2-40B4-BE49-F238E27FC236}">
                <a16:creationId xmlns:a16="http://schemas.microsoft.com/office/drawing/2014/main" id="{7AFD92E9-A2FE-CF43-A229-872A64AC3357}"/>
              </a:ext>
            </a:extLst>
          </p:cNvPr>
          <p:cNvSpPr>
            <a:spLocks noGrp="1"/>
          </p:cNvSpPr>
          <p:nvPr>
            <p:ph type="ctrTitle" hasCustomPrompt="1"/>
          </p:nvPr>
        </p:nvSpPr>
        <p:spPr>
          <a:xfrm>
            <a:off x="5507665" y="2280712"/>
            <a:ext cx="3889736" cy="1334211"/>
          </a:xfrm>
          <a:prstGeom prst="rect">
            <a:avLst/>
          </a:prstGeom>
          <a:noFill/>
        </p:spPr>
        <p:txBody>
          <a:bodyPr wrap="square" lIns="0" tIns="0" rIns="0" bIns="0" rtlCol="0" anchor="b">
            <a:spAutoFit/>
          </a:bodyPr>
          <a:lstStyle>
            <a:lvl1pPr marL="0" algn="l" defTabSz="990564" rtl="0" eaLnBrk="1" fontAlgn="base" latinLnBrk="0" hangingPunct="1">
              <a:lnSpc>
                <a:spcPct val="85000"/>
              </a:lnSpc>
              <a:spcBef>
                <a:spcPct val="0"/>
              </a:spcBef>
              <a:spcAft>
                <a:spcPct val="0"/>
              </a:spcAft>
              <a:buNone/>
              <a:defRPr lang="en-GB" sz="3400" b="1" kern="1200" spc="0" baseline="0" dirty="0">
                <a:solidFill>
                  <a:schemeClr val="tx2">
                    <a:lumMod val="60000"/>
                    <a:lumOff val="40000"/>
                  </a:schemeClr>
                </a:solidFill>
                <a:latin typeface="+mj-lt"/>
                <a:ea typeface="+mn-ea"/>
                <a:cs typeface="+mn-cs"/>
              </a:defRPr>
            </a:lvl1pPr>
          </a:lstStyle>
          <a:p>
            <a:r>
              <a:rPr lang="fr-FR" noProof="0" dirty="0"/>
              <a:t>CLICK TO </a:t>
            </a:r>
            <a:r>
              <a:rPr lang="fr-FR" noProof="0" dirty="0" err="1"/>
              <a:t>edit</a:t>
            </a:r>
            <a:r>
              <a:rPr lang="fr-FR" noProof="0" dirty="0"/>
              <a:t> </a:t>
            </a:r>
            <a:r>
              <a:rPr lang="fr-FR" noProof="0" dirty="0" err="1"/>
              <a:t>presentation</a:t>
            </a:r>
            <a:r>
              <a:rPr lang="fr-FR" noProof="0" dirty="0"/>
              <a:t> </a:t>
            </a:r>
            <a:br>
              <a:rPr lang="fr-FR" noProof="0" dirty="0"/>
            </a:br>
            <a:r>
              <a:rPr lang="fr-FR" noProof="0" dirty="0" err="1"/>
              <a:t>title</a:t>
            </a:r>
            <a:endParaRPr lang="fr-FR" noProof="0" dirty="0"/>
          </a:p>
        </p:txBody>
      </p:sp>
      <p:sp>
        <p:nvSpPr>
          <p:cNvPr id="13" name="Rectangle 12">
            <a:extLst>
              <a:ext uri="{FF2B5EF4-FFF2-40B4-BE49-F238E27FC236}">
                <a16:creationId xmlns:a16="http://schemas.microsoft.com/office/drawing/2014/main" id="{13EEE8E1-7F69-D341-AD4F-516E90737DC8}"/>
              </a:ext>
            </a:extLst>
          </p:cNvPr>
          <p:cNvSpPr/>
          <p:nvPr userDrawn="1"/>
        </p:nvSpPr>
        <p:spPr>
          <a:xfrm>
            <a:off x="5516879" y="3680594"/>
            <a:ext cx="560077" cy="108000"/>
          </a:xfrm>
          <a:prstGeom prst="rect">
            <a:avLst/>
          </a:prstGeom>
          <a:solidFill>
            <a:srgbClr val="E55F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dirty="0">
              <a:solidFill>
                <a:schemeClr val="tx2"/>
              </a:solidFill>
              <a:latin typeface="Quicksand Light" pitchFamily="2" charset="0"/>
            </a:endParaRPr>
          </a:p>
        </p:txBody>
      </p:sp>
      <p:pic>
        <p:nvPicPr>
          <p:cNvPr id="15" name="Image 14">
            <a:extLst>
              <a:ext uri="{FF2B5EF4-FFF2-40B4-BE49-F238E27FC236}">
                <a16:creationId xmlns:a16="http://schemas.microsoft.com/office/drawing/2014/main" id="{AB7BC3CD-D156-2D42-B3E7-2822398713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1146" y="6117038"/>
            <a:ext cx="3347918" cy="341293"/>
          </a:xfrm>
          <a:prstGeom prst="rect">
            <a:avLst/>
          </a:prstGeom>
        </p:spPr>
      </p:pic>
    </p:spTree>
    <p:extLst>
      <p:ext uri="{BB962C8B-B14F-4D97-AF65-F5344CB8AC3E}">
        <p14:creationId xmlns:p14="http://schemas.microsoft.com/office/powerpoint/2010/main" val="2114310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_1_Color">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696074" y="2703736"/>
            <a:ext cx="4290000" cy="800347"/>
          </a:xfrm>
          <a:prstGeom prst="rect">
            <a:avLst/>
          </a:prstGeom>
          <a:noFill/>
        </p:spPr>
        <p:txBody>
          <a:bodyPr vert="horz" wrap="square" lIns="0" tIns="0" rIns="0" bIns="0" rtlCol="0" anchor="t">
            <a:spAutoFit/>
          </a:bodyPr>
          <a:lstStyle>
            <a:lvl1pPr>
              <a:defRPr lang="fr-FR" sz="3400" b="1" spc="0" noProof="0">
                <a:solidFill>
                  <a:schemeClr val="tx1"/>
                </a:solidFill>
                <a:latin typeface="+mn-lt"/>
                <a:ea typeface="+mn-ea"/>
                <a:cs typeface="+mn-cs"/>
              </a:defRPr>
            </a:lvl1pPr>
          </a:lstStyle>
          <a:p>
            <a:pPr marL="0" lvl="0"/>
            <a:r>
              <a:rPr lang="en-US" noProof="0" dirty="0"/>
              <a:t>CLICK TO edit section title</a:t>
            </a:r>
          </a:p>
        </p:txBody>
      </p:sp>
      <p:sp>
        <p:nvSpPr>
          <p:cNvPr id="14" name="Text Placeholder 33"/>
          <p:cNvSpPr>
            <a:spLocks noGrp="1"/>
          </p:cNvSpPr>
          <p:nvPr>
            <p:ph type="body" sz="quarter" idx="11" hasCustomPrompt="1"/>
          </p:nvPr>
        </p:nvSpPr>
        <p:spPr>
          <a:xfrm>
            <a:off x="696078" y="1419362"/>
            <a:ext cx="670055" cy="935256"/>
          </a:xfrm>
          <a:prstGeom prst="rect">
            <a:avLst/>
          </a:prstGeom>
          <a:noFill/>
        </p:spPr>
        <p:txBody>
          <a:bodyPr vert="horz" wrap="none" lIns="0" tIns="0" rIns="0" bIns="0" rtlCol="0" anchor="b">
            <a:spAutoFit/>
          </a:bodyPr>
          <a:lstStyle>
            <a:lvl1pPr marL="0" indent="0">
              <a:buNone/>
              <a:defRPr lang="fr-FR" sz="7150" cap="all" spc="0" noProof="0" dirty="0">
                <a:solidFill>
                  <a:schemeClr val="tx1"/>
                </a:solidFill>
                <a:latin typeface="+mj-lt"/>
                <a:ea typeface="+mn-ea"/>
                <a:cs typeface="+mn-cs"/>
              </a:defRPr>
            </a:lvl1pPr>
          </a:lstStyle>
          <a:p>
            <a:pPr marL="547930" lvl="0" indent="-742923" fontAlgn="base">
              <a:lnSpc>
                <a:spcPct val="85000"/>
              </a:lnSpc>
              <a:spcBef>
                <a:spcPct val="0"/>
              </a:spcBef>
              <a:spcAft>
                <a:spcPct val="0"/>
              </a:spcAft>
            </a:pPr>
            <a:r>
              <a:rPr lang="en-US" noProof="0" dirty="0"/>
              <a:t>#</a:t>
            </a:r>
          </a:p>
        </p:txBody>
      </p:sp>
      <p:sp>
        <p:nvSpPr>
          <p:cNvPr id="9" name="Subtitle 2"/>
          <p:cNvSpPr>
            <a:spLocks noGrp="1"/>
          </p:cNvSpPr>
          <p:nvPr>
            <p:ph type="subTitle" idx="1" hasCustomPrompt="1"/>
          </p:nvPr>
        </p:nvSpPr>
        <p:spPr>
          <a:xfrm>
            <a:off x="696074" y="3803048"/>
            <a:ext cx="4290000" cy="270074"/>
          </a:xfrm>
          <a:prstGeom prst="rect">
            <a:avLst/>
          </a:prstGeom>
        </p:spPr>
        <p:txBody>
          <a:bodyPr wrap="square" rIns="0">
            <a:spAutoFit/>
          </a:bodyPr>
          <a:lstStyle>
            <a:lvl1pPr marL="0" indent="0" algn="l" defTabSz="990564" rtl="0" eaLnBrk="1" latinLnBrk="0" hangingPunct="1">
              <a:spcBef>
                <a:spcPts val="433"/>
              </a:spcBef>
              <a:buClr>
                <a:schemeClr val="tx2"/>
              </a:buClr>
              <a:buSzPct val="90000"/>
              <a:buFont typeface="Wingdings" pitchFamily="2" charset="2"/>
              <a:buNone/>
              <a:defRPr lang="en-US" sz="1950" b="0" kern="1200" cap="none" baseline="0" dirty="0" smtClean="0">
                <a:solidFill>
                  <a:schemeClr val="tx1"/>
                </a:solidFill>
                <a:latin typeface="+mn-lt"/>
                <a:ea typeface="+mn-ea"/>
                <a:cs typeface="Arial" pitchFamily="34" charset="0"/>
              </a:defRPr>
            </a:lvl1pPr>
            <a:lvl2pPr marL="0" indent="0" algn="l">
              <a:spcBef>
                <a:spcPts val="433"/>
              </a:spcBef>
              <a:buNone/>
              <a:defRPr lang="en-GB" sz="1950" kern="1200" dirty="0">
                <a:solidFill>
                  <a:schemeClr val="bg2"/>
                </a:solidFill>
                <a:latin typeface="Source Sans Pro" panose="020B0503030403020204" pitchFamily="34" charset="0"/>
                <a:ea typeface="+mn-ea"/>
                <a:cs typeface="Arial" pitchFamily="34" charset="0"/>
              </a:defRPr>
            </a:lvl2pPr>
            <a:lvl3pPr marL="990564" indent="0" algn="ctr">
              <a:buNone/>
              <a:defRPr>
                <a:solidFill>
                  <a:schemeClr val="tx1">
                    <a:tint val="75000"/>
                  </a:schemeClr>
                </a:solidFill>
              </a:defRPr>
            </a:lvl3pPr>
            <a:lvl4pPr marL="1485846" indent="0" algn="ctr">
              <a:buNone/>
              <a:defRPr>
                <a:solidFill>
                  <a:schemeClr val="tx1">
                    <a:tint val="75000"/>
                  </a:schemeClr>
                </a:solidFill>
              </a:defRPr>
            </a:lvl4pPr>
            <a:lvl5pPr marL="1981127" indent="0" algn="ctr">
              <a:buNone/>
              <a:defRPr>
                <a:solidFill>
                  <a:schemeClr val="tx1">
                    <a:tint val="75000"/>
                  </a:schemeClr>
                </a:solidFill>
              </a:defRPr>
            </a:lvl5pPr>
            <a:lvl6pPr marL="2476410" indent="0" algn="ctr">
              <a:buNone/>
              <a:defRPr>
                <a:solidFill>
                  <a:schemeClr val="tx1">
                    <a:tint val="75000"/>
                  </a:schemeClr>
                </a:solidFill>
              </a:defRPr>
            </a:lvl6pPr>
            <a:lvl7pPr marL="2971692" indent="0" algn="ctr">
              <a:buNone/>
              <a:defRPr>
                <a:solidFill>
                  <a:schemeClr val="tx1">
                    <a:tint val="75000"/>
                  </a:schemeClr>
                </a:solidFill>
              </a:defRPr>
            </a:lvl7pPr>
            <a:lvl8pPr marL="3466973" indent="0" algn="ctr">
              <a:buNone/>
              <a:defRPr>
                <a:solidFill>
                  <a:schemeClr val="tx1">
                    <a:tint val="75000"/>
                  </a:schemeClr>
                </a:solidFill>
              </a:defRPr>
            </a:lvl8pPr>
            <a:lvl9pPr marL="3962255" indent="0" algn="ctr">
              <a:buNone/>
              <a:defRPr>
                <a:solidFill>
                  <a:schemeClr val="tx1">
                    <a:tint val="75000"/>
                  </a:schemeClr>
                </a:solidFill>
              </a:defRPr>
            </a:lvl9pPr>
          </a:lstStyle>
          <a:p>
            <a:r>
              <a:rPr lang="en-US" noProof="0" dirty="0"/>
              <a:t>Click to edit subsection title</a:t>
            </a:r>
          </a:p>
        </p:txBody>
      </p:sp>
      <p:sp>
        <p:nvSpPr>
          <p:cNvPr id="12" name="Rectangle 11">
            <a:extLst>
              <a:ext uri="{FF2B5EF4-FFF2-40B4-BE49-F238E27FC236}">
                <a16:creationId xmlns:a16="http://schemas.microsoft.com/office/drawing/2014/main" id="{AB9BE19C-1469-4296-A028-12303FE1AB84}"/>
              </a:ext>
            </a:extLst>
          </p:cNvPr>
          <p:cNvSpPr/>
          <p:nvPr userDrawn="1"/>
        </p:nvSpPr>
        <p:spPr>
          <a:xfrm>
            <a:off x="5616000" y="0"/>
            <a:ext cx="4290000" cy="6859200"/>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dirty="0"/>
          </a:p>
        </p:txBody>
      </p:sp>
      <p:sp>
        <p:nvSpPr>
          <p:cNvPr id="8" name="Rectangle 7">
            <a:extLst>
              <a:ext uri="{FF2B5EF4-FFF2-40B4-BE49-F238E27FC236}">
                <a16:creationId xmlns:a16="http://schemas.microsoft.com/office/drawing/2014/main" id="{6C21A9E0-8BC8-4711-81B6-F5BEB3131FAF}"/>
              </a:ext>
            </a:extLst>
          </p:cNvPr>
          <p:cNvSpPr/>
          <p:nvPr userDrawn="1"/>
        </p:nvSpPr>
        <p:spPr>
          <a:xfrm>
            <a:off x="465720" y="2364948"/>
            <a:ext cx="672612" cy="1080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dirty="0">
              <a:latin typeface="Quicksand Light" pitchFamily="2" charset="0"/>
            </a:endParaRPr>
          </a:p>
        </p:txBody>
      </p:sp>
      <p:pic>
        <p:nvPicPr>
          <p:cNvPr id="15" name="Image 14">
            <a:extLst>
              <a:ext uri="{FF2B5EF4-FFF2-40B4-BE49-F238E27FC236}">
                <a16:creationId xmlns:a16="http://schemas.microsoft.com/office/drawing/2014/main" id="{452321C2-6FA3-CC46-BBA6-C663B0AD51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6074" y="6108770"/>
            <a:ext cx="3352800" cy="43307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_1_Picture">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92FE1E90-E065-4F26-BC40-02F0B35BAECD}"/>
              </a:ext>
            </a:extLst>
          </p:cNvPr>
          <p:cNvSpPr>
            <a:spLocks noGrp="1"/>
          </p:cNvSpPr>
          <p:nvPr>
            <p:ph type="pic" sz="quarter" idx="16" hasCustomPrompt="1"/>
          </p:nvPr>
        </p:nvSpPr>
        <p:spPr>
          <a:xfrm>
            <a:off x="5616000" y="0"/>
            <a:ext cx="4290000" cy="6858000"/>
          </a:xfrm>
          <a:prstGeom prst="rect">
            <a:avLst/>
          </a:prstGeom>
          <a:ln>
            <a:noFill/>
          </a:ln>
        </p:spPr>
        <p:txBody>
          <a:bodyPr anchor="ctr">
            <a:noAutofit/>
          </a:bodyPr>
          <a:lstStyle>
            <a:lvl1pPr algn="ctr">
              <a:buNone/>
              <a:defRPr b="0" i="1" baseline="0">
                <a:solidFill>
                  <a:schemeClr val="accent4">
                    <a:lumMod val="60000"/>
                    <a:lumOff val="40000"/>
                  </a:schemeClr>
                </a:solidFill>
              </a:defRPr>
            </a:lvl1pPr>
          </a:lstStyle>
          <a:p>
            <a:r>
              <a:rPr lang="fr-FR" dirty="0"/>
              <a:t>Click to insert </a:t>
            </a:r>
            <a:r>
              <a:rPr lang="fr-FR" dirty="0" err="1"/>
              <a:t>picture</a:t>
            </a:r>
            <a:endParaRPr lang="en-US" dirty="0"/>
          </a:p>
        </p:txBody>
      </p:sp>
      <p:sp>
        <p:nvSpPr>
          <p:cNvPr id="12" name="Title 1">
            <a:extLst>
              <a:ext uri="{FF2B5EF4-FFF2-40B4-BE49-F238E27FC236}">
                <a16:creationId xmlns:a16="http://schemas.microsoft.com/office/drawing/2014/main" id="{127D04BF-EC57-C345-84AC-697EA38244F0}"/>
              </a:ext>
            </a:extLst>
          </p:cNvPr>
          <p:cNvSpPr>
            <a:spLocks noGrp="1"/>
          </p:cNvSpPr>
          <p:nvPr>
            <p:ph type="ctrTitle" hasCustomPrompt="1"/>
          </p:nvPr>
        </p:nvSpPr>
        <p:spPr>
          <a:xfrm>
            <a:off x="696074" y="2703736"/>
            <a:ext cx="4290000" cy="800347"/>
          </a:xfrm>
          <a:prstGeom prst="rect">
            <a:avLst/>
          </a:prstGeom>
          <a:noFill/>
        </p:spPr>
        <p:txBody>
          <a:bodyPr vert="horz" wrap="square" lIns="0" tIns="0" rIns="0" bIns="0" rtlCol="0" anchor="t">
            <a:spAutoFit/>
          </a:bodyPr>
          <a:lstStyle>
            <a:lvl1pPr>
              <a:defRPr lang="fr-FR" sz="3400" b="1" spc="0" noProof="0">
                <a:solidFill>
                  <a:schemeClr val="tx2"/>
                </a:solidFill>
                <a:latin typeface="+mn-lt"/>
                <a:ea typeface="+mn-ea"/>
                <a:cs typeface="+mn-cs"/>
              </a:defRPr>
            </a:lvl1pPr>
          </a:lstStyle>
          <a:p>
            <a:pPr marL="0" lvl="0"/>
            <a:r>
              <a:rPr lang="en-US" noProof="0" dirty="0"/>
              <a:t>CLICK TO edit section title</a:t>
            </a:r>
          </a:p>
        </p:txBody>
      </p:sp>
      <p:sp>
        <p:nvSpPr>
          <p:cNvPr id="15" name="Text Placeholder 33">
            <a:extLst>
              <a:ext uri="{FF2B5EF4-FFF2-40B4-BE49-F238E27FC236}">
                <a16:creationId xmlns:a16="http://schemas.microsoft.com/office/drawing/2014/main" id="{7FFA0B1B-258A-A640-A995-62D2511A9B68}"/>
              </a:ext>
            </a:extLst>
          </p:cNvPr>
          <p:cNvSpPr>
            <a:spLocks noGrp="1"/>
          </p:cNvSpPr>
          <p:nvPr>
            <p:ph type="body" sz="quarter" idx="11" hasCustomPrompt="1"/>
          </p:nvPr>
        </p:nvSpPr>
        <p:spPr>
          <a:xfrm>
            <a:off x="696078" y="1419362"/>
            <a:ext cx="670055" cy="935256"/>
          </a:xfrm>
          <a:prstGeom prst="rect">
            <a:avLst/>
          </a:prstGeom>
          <a:noFill/>
        </p:spPr>
        <p:txBody>
          <a:bodyPr vert="horz" wrap="none" lIns="0" tIns="0" rIns="0" bIns="0" rtlCol="0" anchor="b">
            <a:spAutoFit/>
          </a:bodyPr>
          <a:lstStyle>
            <a:lvl1pPr marL="0" indent="0">
              <a:buNone/>
              <a:defRPr lang="fr-FR" sz="7150" cap="all" spc="0" noProof="0" dirty="0">
                <a:solidFill>
                  <a:schemeClr val="tx2"/>
                </a:solidFill>
                <a:latin typeface="+mj-lt"/>
                <a:ea typeface="+mn-ea"/>
                <a:cs typeface="+mn-cs"/>
              </a:defRPr>
            </a:lvl1pPr>
          </a:lstStyle>
          <a:p>
            <a:pPr marL="547930" lvl="0" indent="-742923" fontAlgn="base">
              <a:lnSpc>
                <a:spcPct val="85000"/>
              </a:lnSpc>
              <a:spcBef>
                <a:spcPct val="0"/>
              </a:spcBef>
              <a:spcAft>
                <a:spcPct val="0"/>
              </a:spcAft>
            </a:pPr>
            <a:r>
              <a:rPr lang="en-US" noProof="0" dirty="0"/>
              <a:t>#</a:t>
            </a:r>
          </a:p>
        </p:txBody>
      </p:sp>
      <p:sp>
        <p:nvSpPr>
          <p:cNvPr id="16" name="Subtitle 2">
            <a:extLst>
              <a:ext uri="{FF2B5EF4-FFF2-40B4-BE49-F238E27FC236}">
                <a16:creationId xmlns:a16="http://schemas.microsoft.com/office/drawing/2014/main" id="{31E9FC9B-D899-2740-8E61-70A830BB6181}"/>
              </a:ext>
            </a:extLst>
          </p:cNvPr>
          <p:cNvSpPr>
            <a:spLocks noGrp="1"/>
          </p:cNvSpPr>
          <p:nvPr>
            <p:ph type="subTitle" idx="1" hasCustomPrompt="1"/>
          </p:nvPr>
        </p:nvSpPr>
        <p:spPr>
          <a:xfrm>
            <a:off x="696074" y="3803048"/>
            <a:ext cx="4290000" cy="270074"/>
          </a:xfrm>
          <a:prstGeom prst="rect">
            <a:avLst/>
          </a:prstGeom>
        </p:spPr>
        <p:txBody>
          <a:bodyPr wrap="square" rIns="0">
            <a:spAutoFit/>
          </a:bodyPr>
          <a:lstStyle>
            <a:lvl1pPr marL="0" indent="0" algn="l" defTabSz="990564" rtl="0" eaLnBrk="1" latinLnBrk="0" hangingPunct="1">
              <a:spcBef>
                <a:spcPts val="433"/>
              </a:spcBef>
              <a:buClr>
                <a:schemeClr val="tx2"/>
              </a:buClr>
              <a:buSzPct val="90000"/>
              <a:buFont typeface="Wingdings" pitchFamily="2" charset="2"/>
              <a:buNone/>
              <a:defRPr lang="en-US" sz="1950" b="0" kern="1200" cap="none" baseline="0" dirty="0" smtClean="0">
                <a:solidFill>
                  <a:schemeClr val="tx1"/>
                </a:solidFill>
                <a:latin typeface="+mn-lt"/>
                <a:ea typeface="+mn-ea"/>
                <a:cs typeface="Arial" pitchFamily="34" charset="0"/>
              </a:defRPr>
            </a:lvl1pPr>
            <a:lvl2pPr marL="0" indent="0" algn="l">
              <a:spcBef>
                <a:spcPts val="433"/>
              </a:spcBef>
              <a:buNone/>
              <a:defRPr lang="en-GB" sz="1950" kern="1200" dirty="0">
                <a:solidFill>
                  <a:schemeClr val="bg2"/>
                </a:solidFill>
                <a:latin typeface="Source Sans Pro" panose="020B0503030403020204" pitchFamily="34" charset="0"/>
                <a:ea typeface="+mn-ea"/>
                <a:cs typeface="Arial" pitchFamily="34" charset="0"/>
              </a:defRPr>
            </a:lvl2pPr>
            <a:lvl3pPr marL="990564" indent="0" algn="ctr">
              <a:buNone/>
              <a:defRPr>
                <a:solidFill>
                  <a:schemeClr val="tx1">
                    <a:tint val="75000"/>
                  </a:schemeClr>
                </a:solidFill>
              </a:defRPr>
            </a:lvl3pPr>
            <a:lvl4pPr marL="1485846" indent="0" algn="ctr">
              <a:buNone/>
              <a:defRPr>
                <a:solidFill>
                  <a:schemeClr val="tx1">
                    <a:tint val="75000"/>
                  </a:schemeClr>
                </a:solidFill>
              </a:defRPr>
            </a:lvl4pPr>
            <a:lvl5pPr marL="1981127" indent="0" algn="ctr">
              <a:buNone/>
              <a:defRPr>
                <a:solidFill>
                  <a:schemeClr val="tx1">
                    <a:tint val="75000"/>
                  </a:schemeClr>
                </a:solidFill>
              </a:defRPr>
            </a:lvl5pPr>
            <a:lvl6pPr marL="2476410" indent="0" algn="ctr">
              <a:buNone/>
              <a:defRPr>
                <a:solidFill>
                  <a:schemeClr val="tx1">
                    <a:tint val="75000"/>
                  </a:schemeClr>
                </a:solidFill>
              </a:defRPr>
            </a:lvl6pPr>
            <a:lvl7pPr marL="2971692" indent="0" algn="ctr">
              <a:buNone/>
              <a:defRPr>
                <a:solidFill>
                  <a:schemeClr val="tx1">
                    <a:tint val="75000"/>
                  </a:schemeClr>
                </a:solidFill>
              </a:defRPr>
            </a:lvl7pPr>
            <a:lvl8pPr marL="3466973" indent="0" algn="ctr">
              <a:buNone/>
              <a:defRPr>
                <a:solidFill>
                  <a:schemeClr val="tx1">
                    <a:tint val="75000"/>
                  </a:schemeClr>
                </a:solidFill>
              </a:defRPr>
            </a:lvl8pPr>
            <a:lvl9pPr marL="3962255" indent="0" algn="ctr">
              <a:buNone/>
              <a:defRPr>
                <a:solidFill>
                  <a:schemeClr val="tx1">
                    <a:tint val="75000"/>
                  </a:schemeClr>
                </a:solidFill>
              </a:defRPr>
            </a:lvl9pPr>
          </a:lstStyle>
          <a:p>
            <a:r>
              <a:rPr lang="en-US" noProof="0" dirty="0"/>
              <a:t>Click to edit subsection title</a:t>
            </a:r>
          </a:p>
        </p:txBody>
      </p:sp>
      <p:sp>
        <p:nvSpPr>
          <p:cNvPr id="17" name="Rectangle 16">
            <a:extLst>
              <a:ext uri="{FF2B5EF4-FFF2-40B4-BE49-F238E27FC236}">
                <a16:creationId xmlns:a16="http://schemas.microsoft.com/office/drawing/2014/main" id="{510F4DE9-4F83-AC49-BC2D-C6FBA34C3754}"/>
              </a:ext>
            </a:extLst>
          </p:cNvPr>
          <p:cNvSpPr/>
          <p:nvPr userDrawn="1"/>
        </p:nvSpPr>
        <p:spPr>
          <a:xfrm>
            <a:off x="465720" y="2364948"/>
            <a:ext cx="672612" cy="10800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dirty="0">
              <a:latin typeface="Quicksand Light" pitchFamily="2" charset="0"/>
            </a:endParaRPr>
          </a:p>
        </p:txBody>
      </p:sp>
      <p:pic>
        <p:nvPicPr>
          <p:cNvPr id="18" name="Image 17">
            <a:extLst>
              <a:ext uri="{FF2B5EF4-FFF2-40B4-BE49-F238E27FC236}">
                <a16:creationId xmlns:a16="http://schemas.microsoft.com/office/drawing/2014/main" id="{66868EC7-54E5-A84A-A2A7-6CFAB71FCD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6074" y="6108770"/>
            <a:ext cx="3352800" cy="433070"/>
          </a:xfrm>
          <a:prstGeom prst="rect">
            <a:avLst/>
          </a:prstGeom>
        </p:spPr>
      </p:pic>
    </p:spTree>
    <p:extLst>
      <p:ext uri="{BB962C8B-B14F-4D97-AF65-F5344CB8AC3E}">
        <p14:creationId xmlns:p14="http://schemas.microsoft.com/office/powerpoint/2010/main" val="3714730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Footer"/>
          <p:cNvSpPr txBox="1"/>
          <p:nvPr userDrawn="1"/>
        </p:nvSpPr>
        <p:spPr>
          <a:xfrm>
            <a:off x="8559433" y="6506187"/>
            <a:ext cx="1022717" cy="123111"/>
          </a:xfrm>
          <a:prstGeom prst="rect">
            <a:avLst/>
          </a:prstGeom>
          <a:noFill/>
        </p:spPr>
        <p:txBody>
          <a:bodyPr wrap="none" lIns="0" tIns="0" rIns="0" bIns="0" anchor="ctr">
            <a:spAutoFit/>
          </a:bodyPr>
          <a:lstStyle/>
          <a:p>
            <a:pPr marL="0" algn="r" defTabSz="990564" rtl="0" eaLnBrk="1" latinLnBrk="0" hangingPunct="1"/>
            <a:r>
              <a:rPr lang="en-GB" sz="800" b="0" kern="1200" cap="all" normalizeH="0" baseline="0" noProof="0" dirty="0">
                <a:solidFill>
                  <a:schemeClr val="tx1"/>
                </a:solidFill>
                <a:effectLst>
                  <a:glow rad="101600">
                    <a:schemeClr val="bg1">
                      <a:alpha val="60000"/>
                    </a:schemeClr>
                  </a:glow>
                </a:effectLst>
                <a:latin typeface="Source Sans Pro" pitchFamily="34" charset="0"/>
                <a:ea typeface="Source Sans Pro" pitchFamily="34" charset="0"/>
                <a:cs typeface="+mn-cs"/>
              </a:rPr>
              <a:t>Investment strategy</a:t>
            </a:r>
            <a:endParaRPr lang="en-GB" sz="800" b="1" kern="1200" cap="all" normalizeH="0" baseline="0" noProof="0" dirty="0">
              <a:solidFill>
                <a:schemeClr val="tx1"/>
              </a:solidFill>
              <a:effectLst>
                <a:glow rad="101600">
                  <a:schemeClr val="bg1">
                    <a:alpha val="60000"/>
                  </a:schemeClr>
                </a:glow>
              </a:effectLst>
              <a:latin typeface="Source Sans Pro" pitchFamily="34" charset="0"/>
              <a:ea typeface="Source Sans Pro" pitchFamily="34" charset="0"/>
              <a:cs typeface="+mn-cs"/>
            </a:endParaRPr>
          </a:p>
        </p:txBody>
      </p:sp>
      <p:sp>
        <p:nvSpPr>
          <p:cNvPr id="2" name="Slide Title"/>
          <p:cNvSpPr>
            <a:spLocks noGrp="1"/>
          </p:cNvSpPr>
          <p:nvPr>
            <p:ph type="title"/>
          </p:nvPr>
        </p:nvSpPr>
        <p:spPr>
          <a:xfrm>
            <a:off x="324000" y="445658"/>
            <a:ext cx="9258150" cy="236475"/>
          </a:xfrm>
          <a:prstGeom prst="rect">
            <a:avLst/>
          </a:prstGeom>
        </p:spPr>
        <p:txBody>
          <a:bodyPr vert="horz" wrap="square" lIns="0" tIns="0" rIns="0" bIns="0" rtlCol="0" anchor="b">
            <a:spAutoFit/>
          </a:bodyPr>
          <a:lstStyle/>
          <a:p>
            <a:r>
              <a:rPr lang="fr-FR" noProof="0" dirty="0"/>
              <a:t>Click to </a:t>
            </a:r>
            <a:r>
              <a:rPr lang="fr-FR" noProof="0" dirty="0" err="1"/>
              <a:t>add</a:t>
            </a:r>
            <a:r>
              <a:rPr lang="fr-FR" noProof="0" dirty="0"/>
              <a:t> </a:t>
            </a:r>
            <a:r>
              <a:rPr lang="fr-FR" noProof="0" dirty="0" err="1"/>
              <a:t>title</a:t>
            </a:r>
            <a:endParaRPr lang="fr-FR" noProof="0" dirty="0"/>
          </a:p>
        </p:txBody>
      </p:sp>
      <p:sp>
        <p:nvSpPr>
          <p:cNvPr id="10" name="Espace réservé du texte 9">
            <a:extLst>
              <a:ext uri="{FF2B5EF4-FFF2-40B4-BE49-F238E27FC236}">
                <a16:creationId xmlns:a16="http://schemas.microsoft.com/office/drawing/2014/main" id="{779F76B3-F79E-4FEA-864E-A44B5ACD2500}"/>
              </a:ext>
            </a:extLst>
          </p:cNvPr>
          <p:cNvSpPr>
            <a:spLocks noGrp="1"/>
          </p:cNvSpPr>
          <p:nvPr>
            <p:ph type="body" idx="1"/>
          </p:nvPr>
        </p:nvSpPr>
        <p:spPr>
          <a:xfrm>
            <a:off x="324000" y="1412875"/>
            <a:ext cx="9258150" cy="1504001"/>
          </a:xfrm>
          <a:prstGeom prst="rect">
            <a:avLst/>
          </a:prstGeom>
        </p:spPr>
        <p:txBody>
          <a:bodyPr vert="horz" lIns="0" tIns="0" rIns="0" bIns="0" rtlCol="0">
            <a:spAutoFit/>
          </a:bodyPr>
          <a:lstStyle/>
          <a:p>
            <a:pPr lvl="0"/>
            <a:r>
              <a:rPr lang="fr-FR" noProof="0" dirty="0"/>
              <a:t>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pic>
        <p:nvPicPr>
          <p:cNvPr id="8" name="Image 7">
            <a:extLst>
              <a:ext uri="{FF2B5EF4-FFF2-40B4-BE49-F238E27FC236}">
                <a16:creationId xmlns:a16="http://schemas.microsoft.com/office/drawing/2014/main" id="{30DC3FC0-CD15-7B4B-A91D-9F5DA97745EA}"/>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324000" y="6361582"/>
            <a:ext cx="2072640" cy="267716"/>
          </a:xfrm>
          <a:prstGeom prst="rect">
            <a:avLst/>
          </a:prstGeom>
        </p:spPr>
      </p:pic>
    </p:spTree>
  </p:cSld>
  <p:clrMap bg1="lt1" tx1="dk1" bg2="lt2" tx2="dk2" accent1="accent1" accent2="accent2" accent3="accent3" accent4="accent4" accent5="accent5" accent6="accent6" hlink="hlink" folHlink="folHlink"/>
  <p:sldLayoutIdLst>
    <p:sldLayoutId id="2147483966" r:id="rId1"/>
    <p:sldLayoutId id="2147483869" r:id="rId2"/>
    <p:sldLayoutId id="2147484027" r:id="rId3"/>
    <p:sldLayoutId id="2147484028" r:id="rId4"/>
    <p:sldLayoutId id="2147484029" r:id="rId5"/>
    <p:sldLayoutId id="2147484030" r:id="rId6"/>
    <p:sldLayoutId id="2147484031" r:id="rId7"/>
    <p:sldLayoutId id="2147483875" r:id="rId8"/>
    <p:sldLayoutId id="2147484025" r:id="rId9"/>
    <p:sldLayoutId id="2147484024" r:id="rId10"/>
    <p:sldLayoutId id="2147483967" r:id="rId11"/>
    <p:sldLayoutId id="2147483856" r:id="rId12"/>
    <p:sldLayoutId id="2147483855" r:id="rId13"/>
    <p:sldLayoutId id="2147484020" r:id="rId14"/>
    <p:sldLayoutId id="2147484012" r:id="rId15"/>
    <p:sldLayoutId id="2147484013" r:id="rId16"/>
    <p:sldLayoutId id="2147483867" r:id="rId17"/>
    <p:sldLayoutId id="2147483830" r:id="rId18"/>
    <p:sldLayoutId id="2147483878" r:id="rId19"/>
    <p:sldLayoutId id="2147484021" r:id="rId20"/>
    <p:sldLayoutId id="2147484026" r:id="rId21"/>
    <p:sldLayoutId id="2147484023" r:id="rId22"/>
  </p:sldLayoutIdLst>
  <p:hf hdr="0" ftr="0"/>
  <p:txStyles>
    <p:titleStyle>
      <a:lvl1pPr algn="l" defTabSz="990564" rtl="0" eaLnBrk="1" fontAlgn="base" latinLnBrk="0" hangingPunct="1">
        <a:lnSpc>
          <a:spcPct val="75000"/>
        </a:lnSpc>
        <a:spcBef>
          <a:spcPct val="0"/>
        </a:spcBef>
        <a:spcAft>
          <a:spcPct val="0"/>
        </a:spcAft>
        <a:buNone/>
        <a:defRPr lang="fr-FR" sz="2000" b="0" kern="1200" cap="all" baseline="0" noProof="0" dirty="0">
          <a:solidFill>
            <a:schemeClr val="tx2"/>
          </a:solidFill>
          <a:latin typeface="+mj-lt"/>
          <a:ea typeface="+mj-ea"/>
          <a:cs typeface="Arial" pitchFamily="34" charset="0"/>
        </a:defRPr>
      </a:lvl1pPr>
    </p:titleStyle>
    <p:bodyStyle>
      <a:lvl1pPr marL="0" indent="0" algn="l" defTabSz="990564" rtl="0" eaLnBrk="1" latinLnBrk="0" hangingPunct="1">
        <a:lnSpc>
          <a:spcPct val="90000"/>
        </a:lnSpc>
        <a:spcBef>
          <a:spcPts val="867"/>
        </a:spcBef>
        <a:buClr>
          <a:schemeClr val="tx1">
            <a:lumMod val="75000"/>
            <a:lumOff val="25000"/>
          </a:schemeClr>
        </a:buClr>
        <a:buSzPct val="90000"/>
        <a:buFont typeface="Arial" pitchFamily="34" charset="0"/>
        <a:buNone/>
        <a:defRPr lang="en-US" sz="1400" b="1" kern="1200" baseline="0" noProof="0" dirty="0" smtClean="0">
          <a:solidFill>
            <a:schemeClr val="tx1"/>
          </a:solidFill>
          <a:latin typeface="+mn-lt"/>
          <a:ea typeface="+mn-ea"/>
          <a:cs typeface="Arial" pitchFamily="34" charset="0"/>
        </a:defRPr>
      </a:lvl1pPr>
      <a:lvl2pPr marL="311988" indent="-155994" algn="l" defTabSz="990564" rtl="0" eaLnBrk="1" latinLnBrk="0" hangingPunct="1">
        <a:lnSpc>
          <a:spcPct val="90000"/>
        </a:lnSpc>
        <a:spcBef>
          <a:spcPts val="650"/>
        </a:spcBef>
        <a:buClrTx/>
        <a:buSzPct val="100000"/>
        <a:buFont typeface="Wingdings" panose="05000000000000000000" pitchFamily="2" charset="2"/>
        <a:buChar char=""/>
        <a:defRPr lang="en-US" sz="1400" kern="1200" noProof="0" dirty="0" smtClean="0">
          <a:solidFill>
            <a:schemeClr val="tx1"/>
          </a:solidFill>
          <a:latin typeface="+mn-lt"/>
          <a:ea typeface="+mn-ea"/>
          <a:cs typeface="Arial" pitchFamily="34" charset="0"/>
        </a:defRPr>
      </a:lvl2pPr>
      <a:lvl3pPr marL="467983" indent="-155994" algn="l" defTabSz="990564" rtl="0" eaLnBrk="1" latinLnBrk="0" hangingPunct="1">
        <a:lnSpc>
          <a:spcPct val="90000"/>
        </a:lnSpc>
        <a:spcBef>
          <a:spcPts val="650"/>
        </a:spcBef>
        <a:buClr>
          <a:schemeClr val="tx1"/>
        </a:buClr>
        <a:buSzPct val="100000"/>
        <a:buFont typeface="Source Sans Pro" panose="020B0503030403020204" pitchFamily="34" charset="0"/>
        <a:buChar char="–"/>
        <a:defRPr lang="en-US" sz="1400" kern="1200" noProof="0" dirty="0" smtClean="0">
          <a:solidFill>
            <a:schemeClr val="tx1"/>
          </a:solidFill>
          <a:latin typeface="+mn-lt"/>
          <a:ea typeface="+mn-ea"/>
          <a:cs typeface="Arial" pitchFamily="34" charset="0"/>
        </a:defRPr>
      </a:lvl3pPr>
      <a:lvl4pPr marL="623978" indent="-155994" algn="l" defTabSz="990564" rtl="0" eaLnBrk="1" latinLnBrk="0" hangingPunct="1">
        <a:lnSpc>
          <a:spcPct val="90000"/>
        </a:lnSpc>
        <a:spcBef>
          <a:spcPts val="433"/>
        </a:spcBef>
        <a:buClrTx/>
        <a:buFont typeface="Source Sans Pro" panose="020B0503030403020204" pitchFamily="34" charset="0"/>
        <a:buChar char="-"/>
        <a:defRPr lang="en-US" sz="1400" kern="1200" noProof="0" dirty="0" smtClean="0">
          <a:solidFill>
            <a:schemeClr val="tx1"/>
          </a:solidFill>
          <a:latin typeface="+mn-lt"/>
          <a:ea typeface="+mn-ea"/>
          <a:cs typeface="Arial" pitchFamily="34" charset="0"/>
        </a:defRPr>
      </a:lvl4pPr>
      <a:lvl5pPr marL="0" indent="0" algn="l" defTabSz="990564" rtl="0" eaLnBrk="1" latinLnBrk="0" hangingPunct="1">
        <a:spcBef>
          <a:spcPts val="2167"/>
        </a:spcBef>
        <a:buClr>
          <a:schemeClr val="tx2"/>
        </a:buClr>
        <a:buFontTx/>
        <a:buNone/>
        <a:defRPr lang="en-US" sz="1400" b="1" kern="1200" cap="all" baseline="0" noProof="0" dirty="0">
          <a:solidFill>
            <a:schemeClr val="tx2"/>
          </a:solidFill>
          <a:latin typeface="+mn-lt"/>
          <a:ea typeface="Source Sans Pro Black" panose="020B0803030403020204" pitchFamily="34" charset="0"/>
          <a:cs typeface="Arial" pitchFamily="34" charset="0"/>
        </a:defRPr>
      </a:lvl5pPr>
      <a:lvl6pPr marL="2724050" indent="-247640" algn="l" defTabSz="990564" rtl="0" eaLnBrk="1" latinLnBrk="0" hangingPunct="1">
        <a:spcBef>
          <a:spcPct val="20000"/>
        </a:spcBef>
        <a:buFont typeface="Arial" pitchFamily="34" charset="0"/>
        <a:buNone/>
        <a:defRPr sz="2167" kern="1200">
          <a:solidFill>
            <a:schemeClr val="tx1"/>
          </a:solidFill>
          <a:latin typeface="+mn-lt"/>
          <a:ea typeface="+mn-ea"/>
          <a:cs typeface="+mn-cs"/>
        </a:defRPr>
      </a:lvl6pPr>
      <a:lvl7pPr marL="3219333" indent="-247640" algn="l" defTabSz="990564" rtl="0" eaLnBrk="1" latinLnBrk="0" hangingPunct="1">
        <a:spcBef>
          <a:spcPct val="20000"/>
        </a:spcBef>
        <a:buFont typeface="Arial" pitchFamily="34" charset="0"/>
        <a:buChar char="•"/>
        <a:defRPr sz="2167" kern="1200">
          <a:solidFill>
            <a:schemeClr val="tx1"/>
          </a:solidFill>
          <a:latin typeface="+mn-lt"/>
          <a:ea typeface="+mn-ea"/>
          <a:cs typeface="+mn-cs"/>
        </a:defRPr>
      </a:lvl7pPr>
      <a:lvl8pPr marL="3714614" indent="-247640" algn="l" defTabSz="990564" rtl="0" eaLnBrk="1" latinLnBrk="0" hangingPunct="1">
        <a:spcBef>
          <a:spcPct val="20000"/>
        </a:spcBef>
        <a:buFont typeface="Arial" pitchFamily="34" charset="0"/>
        <a:buChar char="•"/>
        <a:defRPr sz="2167" kern="1200">
          <a:solidFill>
            <a:schemeClr val="tx1"/>
          </a:solidFill>
          <a:latin typeface="+mn-lt"/>
          <a:ea typeface="+mn-ea"/>
          <a:cs typeface="+mn-cs"/>
        </a:defRPr>
      </a:lvl8pPr>
      <a:lvl9pPr marL="4209896" indent="-247640" algn="l" defTabSz="990564" rtl="0" eaLnBrk="1" latinLnBrk="0" hangingPunct="1">
        <a:spcBef>
          <a:spcPct val="20000"/>
        </a:spcBef>
        <a:buFont typeface="Arial" pitchFamily="34" charset="0"/>
        <a:buChar char="•"/>
        <a:defRPr sz="2167" kern="1200">
          <a:solidFill>
            <a:schemeClr val="tx1"/>
          </a:solidFill>
          <a:latin typeface="+mn-lt"/>
          <a:ea typeface="+mn-ea"/>
          <a:cs typeface="+mn-cs"/>
        </a:defRPr>
      </a:lvl9pPr>
    </p:bodyStyle>
    <p:otherStyle>
      <a:defPPr>
        <a:defRPr lang="en-US"/>
      </a:defPPr>
      <a:lvl1pPr marL="0" algn="l" defTabSz="990564" rtl="0" eaLnBrk="1" latinLnBrk="0" hangingPunct="1">
        <a:defRPr sz="1950" kern="1200">
          <a:solidFill>
            <a:schemeClr val="tx1"/>
          </a:solidFill>
          <a:latin typeface="+mn-lt"/>
          <a:ea typeface="+mn-ea"/>
          <a:cs typeface="+mn-cs"/>
        </a:defRPr>
      </a:lvl1pPr>
      <a:lvl2pPr marL="495283" algn="l" defTabSz="990564" rtl="0" eaLnBrk="1" latinLnBrk="0" hangingPunct="1">
        <a:defRPr sz="1950" kern="1200">
          <a:solidFill>
            <a:schemeClr val="tx1"/>
          </a:solidFill>
          <a:latin typeface="+mn-lt"/>
          <a:ea typeface="+mn-ea"/>
          <a:cs typeface="+mn-cs"/>
        </a:defRPr>
      </a:lvl2pPr>
      <a:lvl3pPr marL="990564" algn="l" defTabSz="990564" rtl="0" eaLnBrk="1" latinLnBrk="0" hangingPunct="1">
        <a:defRPr sz="1950" kern="1200">
          <a:solidFill>
            <a:schemeClr val="tx1"/>
          </a:solidFill>
          <a:latin typeface="+mn-lt"/>
          <a:ea typeface="+mn-ea"/>
          <a:cs typeface="+mn-cs"/>
        </a:defRPr>
      </a:lvl3pPr>
      <a:lvl4pPr marL="1485846" algn="l" defTabSz="990564" rtl="0" eaLnBrk="1" latinLnBrk="0" hangingPunct="1">
        <a:defRPr sz="1950" kern="1200">
          <a:solidFill>
            <a:schemeClr val="tx1"/>
          </a:solidFill>
          <a:latin typeface="+mn-lt"/>
          <a:ea typeface="+mn-ea"/>
          <a:cs typeface="+mn-cs"/>
        </a:defRPr>
      </a:lvl4pPr>
      <a:lvl5pPr marL="1981127" algn="l" defTabSz="990564" rtl="0" eaLnBrk="1" latinLnBrk="0" hangingPunct="1">
        <a:defRPr sz="1950" kern="1200">
          <a:solidFill>
            <a:schemeClr val="tx1"/>
          </a:solidFill>
          <a:latin typeface="+mn-lt"/>
          <a:ea typeface="+mn-ea"/>
          <a:cs typeface="+mn-cs"/>
        </a:defRPr>
      </a:lvl5pPr>
      <a:lvl6pPr marL="2476410" algn="l" defTabSz="990564" rtl="0" eaLnBrk="1" latinLnBrk="0" hangingPunct="1">
        <a:defRPr sz="1950" kern="1200">
          <a:solidFill>
            <a:schemeClr val="tx1"/>
          </a:solidFill>
          <a:latin typeface="+mn-lt"/>
          <a:ea typeface="+mn-ea"/>
          <a:cs typeface="+mn-cs"/>
        </a:defRPr>
      </a:lvl6pPr>
      <a:lvl7pPr marL="2971692" algn="l" defTabSz="990564" rtl="0" eaLnBrk="1" latinLnBrk="0" hangingPunct="1">
        <a:defRPr sz="1950" kern="1200">
          <a:solidFill>
            <a:schemeClr val="tx1"/>
          </a:solidFill>
          <a:latin typeface="+mn-lt"/>
          <a:ea typeface="+mn-ea"/>
          <a:cs typeface="+mn-cs"/>
        </a:defRPr>
      </a:lvl7pPr>
      <a:lvl8pPr marL="3466973" algn="l" defTabSz="990564" rtl="0" eaLnBrk="1" latinLnBrk="0" hangingPunct="1">
        <a:defRPr sz="1950" kern="1200">
          <a:solidFill>
            <a:schemeClr val="tx1"/>
          </a:solidFill>
          <a:latin typeface="+mn-lt"/>
          <a:ea typeface="+mn-ea"/>
          <a:cs typeface="+mn-cs"/>
        </a:defRPr>
      </a:lvl8pPr>
      <a:lvl9pPr marL="3962255" algn="l" defTabSz="990564"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80" userDrawn="1">
          <p15:clr>
            <a:srgbClr val="000000"/>
          </p15:clr>
        </p15:guide>
        <p15:guide id="2" pos="204" userDrawn="1">
          <p15:clr>
            <a:srgbClr val="000000"/>
          </p15:clr>
        </p15:guide>
        <p15:guide id="3" pos="6036" userDrawn="1">
          <p15:clr>
            <a:srgbClr val="000000"/>
          </p15:clr>
        </p15:guide>
        <p15:guide id="4" orient="horz" pos="890" userDrawn="1">
          <p15:clr>
            <a:srgbClr val="000000"/>
          </p15:clr>
        </p15:guide>
        <p15:guide id="5" pos="3120"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8.bin"/><Relationship Id="rId1" Type="http://schemas.openxmlformats.org/officeDocument/2006/relationships/slideLayout" Target="../slideLayouts/slideLayout12.xml"/><Relationship Id="rId5" Type="http://schemas.openxmlformats.org/officeDocument/2006/relationships/image" Target="../media/image17.e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0.bin"/><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www.kleinworthambros.com/"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2.emf"/><Relationship Id="rId5" Type="http://schemas.openxmlformats.org/officeDocument/2006/relationships/oleObject" Target="../embeddings/oleObject5.bin"/><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1FDE4FD5-0A4F-46B4-B72D-1E72A8D89BC8}"/>
              </a:ext>
            </a:extLst>
          </p:cNvPr>
          <p:cNvSpPr>
            <a:spLocks noGrp="1"/>
          </p:cNvSpPr>
          <p:nvPr>
            <p:ph type="body" sz="quarter" idx="15"/>
          </p:nvPr>
        </p:nvSpPr>
        <p:spPr>
          <a:xfrm>
            <a:off x="7157189" y="226058"/>
            <a:ext cx="2399695" cy="149977"/>
          </a:xfrm>
        </p:spPr>
        <p:txBody>
          <a:bodyPr wrap="none" anchor="ctr">
            <a:normAutofit/>
          </a:bodyPr>
          <a:lstStyle/>
          <a:p>
            <a:pPr>
              <a:spcAft>
                <a:spcPts val="600"/>
              </a:spcAft>
            </a:pPr>
            <a:r>
              <a:rPr lang="en-GB" dirty="0"/>
              <a:t>November 8th, 2023</a:t>
            </a:r>
            <a:endParaRPr lang="en-GB" b="0" kern="1200" cap="all" spc="217" baseline="0" dirty="0"/>
          </a:p>
        </p:txBody>
      </p:sp>
      <p:sp>
        <p:nvSpPr>
          <p:cNvPr id="8" name="Sous-titre 7">
            <a:extLst>
              <a:ext uri="{FF2B5EF4-FFF2-40B4-BE49-F238E27FC236}">
                <a16:creationId xmlns:a16="http://schemas.microsoft.com/office/drawing/2014/main" id="{E47C9A96-04CF-46A7-A495-210406893BA2}"/>
              </a:ext>
            </a:extLst>
          </p:cNvPr>
          <p:cNvSpPr>
            <a:spLocks noGrp="1"/>
          </p:cNvSpPr>
          <p:nvPr>
            <p:ph type="subTitle" idx="1"/>
          </p:nvPr>
        </p:nvSpPr>
        <p:spPr>
          <a:xfrm>
            <a:off x="5610297" y="3935362"/>
            <a:ext cx="3889736" cy="276999"/>
          </a:xfrm>
        </p:spPr>
        <p:txBody>
          <a:bodyPr wrap="square" anchor="t">
            <a:noAutofit/>
          </a:bodyPr>
          <a:lstStyle/>
          <a:p>
            <a:pPr fontAlgn="base">
              <a:lnSpc>
                <a:spcPct val="85000"/>
              </a:lnSpc>
              <a:spcBef>
                <a:spcPct val="0"/>
              </a:spcBef>
              <a:spcAft>
                <a:spcPct val="0"/>
              </a:spcAft>
            </a:pPr>
            <a:r>
              <a:rPr lang="en-GB" dirty="0" err="1"/>
              <a:t>Clémentine</a:t>
            </a:r>
            <a:r>
              <a:rPr lang="en-GB" dirty="0"/>
              <a:t> Gallès</a:t>
            </a:r>
            <a:br>
              <a:rPr lang="en-GB" dirty="0"/>
            </a:br>
            <a:r>
              <a:rPr lang="en-GB" dirty="0"/>
              <a:t>Chief Economist &amp; Strategist</a:t>
            </a:r>
            <a:br>
              <a:rPr lang="en-GB" dirty="0"/>
            </a:br>
            <a:r>
              <a:rPr lang="en-GB" dirty="0"/>
              <a:t>Société Générale Private Banking</a:t>
            </a:r>
          </a:p>
          <a:p>
            <a:pPr fontAlgn="base">
              <a:lnSpc>
                <a:spcPct val="85000"/>
              </a:lnSpc>
              <a:spcBef>
                <a:spcPct val="0"/>
              </a:spcBef>
              <a:spcAft>
                <a:spcPct val="0"/>
              </a:spcAft>
            </a:pPr>
            <a:endParaRPr lang="en-GB" b="1" cap="all" dirty="0">
              <a:latin typeface="+mj-lt"/>
            </a:endParaRPr>
          </a:p>
        </p:txBody>
      </p:sp>
      <p:sp>
        <p:nvSpPr>
          <p:cNvPr id="7" name="Titre 6">
            <a:extLst>
              <a:ext uri="{FF2B5EF4-FFF2-40B4-BE49-F238E27FC236}">
                <a16:creationId xmlns:a16="http://schemas.microsoft.com/office/drawing/2014/main" id="{BC1EF4C0-B049-4DCC-A0BC-B0BE4AD61844}"/>
              </a:ext>
            </a:extLst>
          </p:cNvPr>
          <p:cNvSpPr>
            <a:spLocks noGrp="1"/>
          </p:cNvSpPr>
          <p:nvPr>
            <p:ph type="ctrTitle"/>
          </p:nvPr>
        </p:nvSpPr>
        <p:spPr>
          <a:xfrm>
            <a:off x="5610297" y="2215395"/>
            <a:ext cx="3889736" cy="1334211"/>
          </a:xfrm>
        </p:spPr>
        <p:txBody>
          <a:bodyPr wrap="square" anchor="b">
            <a:noAutofit/>
          </a:bodyPr>
          <a:lstStyle/>
          <a:p>
            <a:r>
              <a:rPr lang="en-GB" sz="2400" dirty="0">
                <a:solidFill>
                  <a:schemeClr val="tx2"/>
                </a:solidFill>
              </a:rPr>
              <a:t>KB Economic Forum</a:t>
            </a:r>
            <a:br>
              <a:rPr lang="fr-FR" sz="2400" dirty="0">
                <a:solidFill>
                  <a:schemeClr val="tx2"/>
                </a:solidFill>
              </a:rPr>
            </a:br>
            <a:r>
              <a:rPr lang="en-US" sz="2400" dirty="0">
                <a:solidFill>
                  <a:schemeClr val="tx1"/>
                </a:solidFill>
              </a:rPr>
              <a:t>Economic outlook and investment Strategy</a:t>
            </a:r>
            <a:endParaRPr lang="fr-FR" sz="2400" dirty="0">
              <a:solidFill>
                <a:schemeClr val="tx2"/>
              </a:solidFill>
            </a:endParaRPr>
          </a:p>
        </p:txBody>
      </p:sp>
      <p:pic>
        <p:nvPicPr>
          <p:cNvPr id="4" name="Image 3" descr="Une image contenant chute, automne, plein air, paysage&#10;&#10;Description générée automatiquement">
            <a:extLst>
              <a:ext uri="{FF2B5EF4-FFF2-40B4-BE49-F238E27FC236}">
                <a16:creationId xmlns:a16="http://schemas.microsoft.com/office/drawing/2014/main" id="{DE932F21-7D54-1327-5DE3-2AE0A1AF17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2" y="17965"/>
            <a:ext cx="5368821" cy="6858000"/>
          </a:xfrm>
          <a:prstGeom prst="rect">
            <a:avLst/>
          </a:prstGeom>
        </p:spPr>
      </p:pic>
    </p:spTree>
    <p:extLst>
      <p:ext uri="{BB962C8B-B14F-4D97-AF65-F5344CB8AC3E}">
        <p14:creationId xmlns:p14="http://schemas.microsoft.com/office/powerpoint/2010/main" val="1504745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A45A9-F204-48CD-87FC-24ADF60675FE}"/>
              </a:ext>
            </a:extLst>
          </p:cNvPr>
          <p:cNvSpPr>
            <a:spLocks noGrp="1"/>
          </p:cNvSpPr>
          <p:nvPr>
            <p:ph type="title"/>
          </p:nvPr>
        </p:nvSpPr>
        <p:spPr>
          <a:xfrm>
            <a:off x="324000" y="214826"/>
            <a:ext cx="9259200" cy="467307"/>
          </a:xfrm>
        </p:spPr>
        <p:txBody>
          <a:bodyPr/>
          <a:lstStyle/>
          <a:p>
            <a:r>
              <a:rPr lang="en-GB" sz="2000" dirty="0"/>
              <a:t>Bonds: increase in duration and Overweight corporate markets</a:t>
            </a:r>
          </a:p>
        </p:txBody>
      </p:sp>
      <p:graphicFrame>
        <p:nvGraphicFramePr>
          <p:cNvPr id="4" name="Objet 3">
            <a:extLst>
              <a:ext uri="{FF2B5EF4-FFF2-40B4-BE49-F238E27FC236}">
                <a16:creationId xmlns:a16="http://schemas.microsoft.com/office/drawing/2014/main" id="{01F463E2-3381-809F-74DA-6B5CBFAC4E9B}"/>
              </a:ext>
            </a:extLst>
          </p:cNvPr>
          <p:cNvGraphicFramePr>
            <a:graphicFrameLocks/>
          </p:cNvGraphicFramePr>
          <p:nvPr>
            <p:extLst>
              <p:ext uri="{D42A27DB-BD31-4B8C-83A1-F6EECF244321}">
                <p14:modId xmlns:p14="http://schemas.microsoft.com/office/powerpoint/2010/main" val="1629580841"/>
              </p:ext>
            </p:extLst>
          </p:nvPr>
        </p:nvGraphicFramePr>
        <p:xfrm>
          <a:off x="5046002" y="999000"/>
          <a:ext cx="4860000" cy="4860000"/>
        </p:xfrm>
        <a:graphic>
          <a:graphicData uri="http://schemas.openxmlformats.org/presentationml/2006/ole">
            <mc:AlternateContent xmlns:mc="http://schemas.openxmlformats.org/markup-compatibility/2006">
              <mc:Choice xmlns:v="urn:schemas-microsoft-com:vml" Requires="v">
                <p:oleObj name="Macrobond document" r:id="rId2" imgW="9885617" imgH="5414954" progId="Mbnd.mbnd">
                  <p:embed/>
                </p:oleObj>
              </mc:Choice>
              <mc:Fallback>
                <p:oleObj name="Macrobond document" r:id="rId2" imgW="9885617" imgH="5414954" progId="Mbnd.mbnd">
                  <p:embed/>
                  <p:pic>
                    <p:nvPicPr>
                      <p:cNvPr id="4" name="Objet 3">
                        <a:extLst>
                          <a:ext uri="{FF2B5EF4-FFF2-40B4-BE49-F238E27FC236}">
                            <a16:creationId xmlns:a16="http://schemas.microsoft.com/office/drawing/2014/main" id="{01F463E2-3381-809F-74DA-6B5CBFAC4E9B}"/>
                          </a:ext>
                        </a:extLst>
                      </p:cNvPr>
                      <p:cNvPicPr preferRelativeResize="0"/>
                      <p:nvPr/>
                    </p:nvPicPr>
                    <p:blipFill>
                      <a:blip r:embed="rId3"/>
                      <a:stretch>
                        <a:fillRect/>
                      </a:stretch>
                    </p:blipFill>
                    <p:spPr>
                      <a:xfrm>
                        <a:off x="5046002" y="999000"/>
                        <a:ext cx="4860000" cy="4860000"/>
                      </a:xfrm>
                      <a:prstGeom prst="rect">
                        <a:avLst/>
                      </a:prstGeom>
                    </p:spPr>
                  </p:pic>
                </p:oleObj>
              </mc:Fallback>
            </mc:AlternateContent>
          </a:graphicData>
        </a:graphic>
      </p:graphicFrame>
      <p:graphicFrame>
        <p:nvGraphicFramePr>
          <p:cNvPr id="6" name="Objet 5">
            <a:extLst>
              <a:ext uri="{FF2B5EF4-FFF2-40B4-BE49-F238E27FC236}">
                <a16:creationId xmlns:a16="http://schemas.microsoft.com/office/drawing/2014/main" id="{5BD76286-6492-E3DE-B76F-AFF6C7AC8FB5}"/>
              </a:ext>
            </a:extLst>
          </p:cNvPr>
          <p:cNvGraphicFramePr>
            <a:graphicFrameLocks/>
          </p:cNvGraphicFramePr>
          <p:nvPr>
            <p:extLst>
              <p:ext uri="{D42A27DB-BD31-4B8C-83A1-F6EECF244321}">
                <p14:modId xmlns:p14="http://schemas.microsoft.com/office/powerpoint/2010/main" val="247881198"/>
              </p:ext>
            </p:extLst>
          </p:nvPr>
        </p:nvGraphicFramePr>
        <p:xfrm>
          <a:off x="0" y="999000"/>
          <a:ext cx="4860000" cy="4860000"/>
        </p:xfrm>
        <a:graphic>
          <a:graphicData uri="http://schemas.openxmlformats.org/presentationml/2006/ole">
            <mc:AlternateContent xmlns:mc="http://schemas.openxmlformats.org/markup-compatibility/2006">
              <mc:Choice xmlns:v="urn:schemas-microsoft-com:vml" Requires="v">
                <p:oleObj name="Macrobond document" r:id="rId4" imgW="9885617" imgH="5414954" progId="Mbnd.mbnd">
                  <p:embed/>
                </p:oleObj>
              </mc:Choice>
              <mc:Fallback>
                <p:oleObj name="Macrobond document" r:id="rId4" imgW="9885617" imgH="5414954" progId="Mbnd.mbnd">
                  <p:embed/>
                  <p:pic>
                    <p:nvPicPr>
                      <p:cNvPr id="6" name="Objet 5">
                        <a:extLst>
                          <a:ext uri="{FF2B5EF4-FFF2-40B4-BE49-F238E27FC236}">
                            <a16:creationId xmlns:a16="http://schemas.microsoft.com/office/drawing/2014/main" id="{5BD76286-6492-E3DE-B76F-AFF6C7AC8FB5}"/>
                          </a:ext>
                        </a:extLst>
                      </p:cNvPr>
                      <p:cNvPicPr preferRelativeResize="0"/>
                      <p:nvPr/>
                    </p:nvPicPr>
                    <p:blipFill>
                      <a:blip r:embed="rId5"/>
                      <a:stretch>
                        <a:fillRect/>
                      </a:stretch>
                    </p:blipFill>
                    <p:spPr>
                      <a:xfrm>
                        <a:off x="0" y="999000"/>
                        <a:ext cx="4860000" cy="4860000"/>
                      </a:xfrm>
                      <a:prstGeom prst="rect">
                        <a:avLst/>
                      </a:prstGeom>
                    </p:spPr>
                  </p:pic>
                </p:oleObj>
              </mc:Fallback>
            </mc:AlternateContent>
          </a:graphicData>
        </a:graphic>
      </p:graphicFrame>
    </p:spTree>
    <p:extLst>
      <p:ext uri="{BB962C8B-B14F-4D97-AF65-F5344CB8AC3E}">
        <p14:creationId xmlns:p14="http://schemas.microsoft.com/office/powerpoint/2010/main" val="3501514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714C-8FDE-B5F4-C223-E725C600DEA9}"/>
              </a:ext>
            </a:extLst>
          </p:cNvPr>
          <p:cNvSpPr>
            <a:spLocks noGrp="1"/>
          </p:cNvSpPr>
          <p:nvPr>
            <p:ph type="title"/>
          </p:nvPr>
        </p:nvSpPr>
        <p:spPr>
          <a:xfrm>
            <a:off x="324000" y="445658"/>
            <a:ext cx="9258150" cy="236475"/>
          </a:xfrm>
        </p:spPr>
        <p:txBody>
          <a:bodyPr/>
          <a:lstStyle/>
          <a:p>
            <a:r>
              <a:rPr lang="en-US" dirty="0"/>
              <a:t>Interest rates are more favorable to the dollar</a:t>
            </a:r>
            <a:endParaRPr lang="en-GB" dirty="0"/>
          </a:p>
        </p:txBody>
      </p:sp>
      <p:graphicFrame>
        <p:nvGraphicFramePr>
          <p:cNvPr id="3" name="Objet 2">
            <a:extLst>
              <a:ext uri="{FF2B5EF4-FFF2-40B4-BE49-F238E27FC236}">
                <a16:creationId xmlns:a16="http://schemas.microsoft.com/office/drawing/2014/main" id="{13E9A917-7AC1-0121-5D4A-503AF47209FD}"/>
              </a:ext>
            </a:extLst>
          </p:cNvPr>
          <p:cNvGraphicFramePr>
            <a:graphicFrameLocks/>
          </p:cNvGraphicFramePr>
          <p:nvPr>
            <p:extLst>
              <p:ext uri="{D42A27DB-BD31-4B8C-83A1-F6EECF244321}">
                <p14:modId xmlns:p14="http://schemas.microsoft.com/office/powerpoint/2010/main" val="612393798"/>
              </p:ext>
            </p:extLst>
          </p:nvPr>
        </p:nvGraphicFramePr>
        <p:xfrm>
          <a:off x="633000" y="1015676"/>
          <a:ext cx="8640000" cy="5040000"/>
        </p:xfrm>
        <a:graphic>
          <a:graphicData uri="http://schemas.openxmlformats.org/presentationml/2006/ole">
            <mc:AlternateContent xmlns:mc="http://schemas.openxmlformats.org/markup-compatibility/2006">
              <mc:Choice xmlns:v="urn:schemas-microsoft-com:vml" Requires="v">
                <p:oleObj name="Macrobond document" r:id="rId2" imgW="7620688" imgH="7620394" progId="Mbnd.mbnd">
                  <p:embed/>
                </p:oleObj>
              </mc:Choice>
              <mc:Fallback>
                <p:oleObj name="Macrobond document" r:id="rId2" imgW="7620688" imgH="7620394" progId="Mbnd.mbnd">
                  <p:embed/>
                  <p:pic>
                    <p:nvPicPr>
                      <p:cNvPr id="3" name="Objet 2">
                        <a:extLst>
                          <a:ext uri="{FF2B5EF4-FFF2-40B4-BE49-F238E27FC236}">
                            <a16:creationId xmlns:a16="http://schemas.microsoft.com/office/drawing/2014/main" id="{13E9A917-7AC1-0121-5D4A-503AF47209FD}"/>
                          </a:ext>
                        </a:extLst>
                      </p:cNvPr>
                      <p:cNvPicPr preferRelativeResize="0"/>
                      <p:nvPr/>
                    </p:nvPicPr>
                    <p:blipFill>
                      <a:blip r:embed="rId3"/>
                      <a:stretch>
                        <a:fillRect/>
                      </a:stretch>
                    </p:blipFill>
                    <p:spPr>
                      <a:xfrm>
                        <a:off x="633000" y="1015676"/>
                        <a:ext cx="8640000" cy="5040000"/>
                      </a:xfrm>
                      <a:prstGeom prst="rect">
                        <a:avLst/>
                      </a:prstGeom>
                    </p:spPr>
                  </p:pic>
                </p:oleObj>
              </mc:Fallback>
            </mc:AlternateContent>
          </a:graphicData>
        </a:graphic>
      </p:graphicFrame>
    </p:spTree>
    <p:extLst>
      <p:ext uri="{BB962C8B-B14F-4D97-AF65-F5344CB8AC3E}">
        <p14:creationId xmlns:p14="http://schemas.microsoft.com/office/powerpoint/2010/main" val="1800498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714C-8FDE-B5F4-C223-E725C600DEA9}"/>
              </a:ext>
            </a:extLst>
          </p:cNvPr>
          <p:cNvSpPr>
            <a:spLocks noGrp="1"/>
          </p:cNvSpPr>
          <p:nvPr>
            <p:ph type="title"/>
          </p:nvPr>
        </p:nvSpPr>
        <p:spPr>
          <a:xfrm>
            <a:off x="324000" y="445658"/>
            <a:ext cx="9258150" cy="236475"/>
          </a:xfrm>
        </p:spPr>
        <p:txBody>
          <a:bodyPr/>
          <a:lstStyle/>
          <a:p>
            <a:r>
              <a:rPr lang="en-US"/>
              <a:t>Main messages</a:t>
            </a:r>
            <a:endParaRPr lang="en-GB" dirty="0"/>
          </a:p>
        </p:txBody>
      </p:sp>
      <p:sp>
        <p:nvSpPr>
          <p:cNvPr id="4" name="Espace réservé du contenu 3">
            <a:extLst>
              <a:ext uri="{FF2B5EF4-FFF2-40B4-BE49-F238E27FC236}">
                <a16:creationId xmlns:a16="http://schemas.microsoft.com/office/drawing/2014/main" id="{7A879B9A-4DDC-5383-17DD-8CB59403C78E}"/>
              </a:ext>
            </a:extLst>
          </p:cNvPr>
          <p:cNvSpPr txBox="1">
            <a:spLocks/>
          </p:cNvSpPr>
          <p:nvPr/>
        </p:nvSpPr>
        <p:spPr>
          <a:xfrm>
            <a:off x="168613" y="1054359"/>
            <a:ext cx="9737387" cy="4996244"/>
          </a:xfrm>
          <a:prstGeom prst="rect">
            <a:avLst/>
          </a:prstGeom>
        </p:spPr>
        <p:txBody>
          <a:bodyPr/>
          <a:lstStyle>
            <a:lvl1pPr marL="0" indent="0" algn="l" defTabSz="990564" rtl="0" eaLnBrk="1" latinLnBrk="0" hangingPunct="1">
              <a:lnSpc>
                <a:spcPct val="90000"/>
              </a:lnSpc>
              <a:spcBef>
                <a:spcPts val="867"/>
              </a:spcBef>
              <a:buClr>
                <a:schemeClr val="tx1">
                  <a:lumMod val="75000"/>
                  <a:lumOff val="25000"/>
                </a:schemeClr>
              </a:buClr>
              <a:buSzPct val="90000"/>
              <a:buFont typeface="Arial" pitchFamily="34" charset="0"/>
              <a:buNone/>
              <a:defRPr lang="en-US" sz="1400" b="1" kern="1200" baseline="0" noProof="0" dirty="0" smtClean="0">
                <a:solidFill>
                  <a:schemeClr val="tx1"/>
                </a:solidFill>
                <a:latin typeface="+mn-lt"/>
                <a:ea typeface="+mn-ea"/>
                <a:cs typeface="Arial" pitchFamily="34" charset="0"/>
              </a:defRPr>
            </a:lvl1pPr>
            <a:lvl2pPr marL="311988" indent="-155994" algn="l" defTabSz="990564" rtl="0" eaLnBrk="1" latinLnBrk="0" hangingPunct="1">
              <a:lnSpc>
                <a:spcPct val="90000"/>
              </a:lnSpc>
              <a:spcBef>
                <a:spcPts val="650"/>
              </a:spcBef>
              <a:buClrTx/>
              <a:buSzPct val="100000"/>
              <a:buFont typeface="Wingdings" panose="05000000000000000000" pitchFamily="2" charset="2"/>
              <a:buChar char=""/>
              <a:defRPr lang="en-US" sz="1400" kern="1200" noProof="0" dirty="0" smtClean="0">
                <a:solidFill>
                  <a:schemeClr val="tx1"/>
                </a:solidFill>
                <a:latin typeface="+mn-lt"/>
                <a:ea typeface="+mn-ea"/>
                <a:cs typeface="Arial" pitchFamily="34" charset="0"/>
              </a:defRPr>
            </a:lvl2pPr>
            <a:lvl3pPr marL="467983" indent="-155994" algn="l" defTabSz="990564" rtl="0" eaLnBrk="1" latinLnBrk="0" hangingPunct="1">
              <a:lnSpc>
                <a:spcPct val="90000"/>
              </a:lnSpc>
              <a:spcBef>
                <a:spcPts val="650"/>
              </a:spcBef>
              <a:buClr>
                <a:schemeClr val="tx1"/>
              </a:buClr>
              <a:buSzPct val="100000"/>
              <a:buFont typeface="Source Sans Pro" panose="020B0503030403020204" pitchFamily="34" charset="0"/>
              <a:buChar char="–"/>
              <a:defRPr lang="en-US" sz="1400" kern="1200" noProof="0" dirty="0" smtClean="0">
                <a:solidFill>
                  <a:schemeClr val="tx1"/>
                </a:solidFill>
                <a:latin typeface="+mn-lt"/>
                <a:ea typeface="+mn-ea"/>
                <a:cs typeface="Arial" pitchFamily="34" charset="0"/>
              </a:defRPr>
            </a:lvl3pPr>
            <a:lvl4pPr marL="623978" indent="-155994" algn="l" defTabSz="990564" rtl="0" eaLnBrk="1" latinLnBrk="0" hangingPunct="1">
              <a:lnSpc>
                <a:spcPct val="90000"/>
              </a:lnSpc>
              <a:spcBef>
                <a:spcPts val="433"/>
              </a:spcBef>
              <a:buClrTx/>
              <a:buFont typeface="Source Sans Pro" panose="020B0503030403020204" pitchFamily="34" charset="0"/>
              <a:buChar char="-"/>
              <a:defRPr lang="en-US" sz="1400" kern="1200" noProof="0" dirty="0" smtClean="0">
                <a:solidFill>
                  <a:schemeClr val="tx1"/>
                </a:solidFill>
                <a:latin typeface="+mn-lt"/>
                <a:ea typeface="+mn-ea"/>
                <a:cs typeface="Arial" pitchFamily="34" charset="0"/>
              </a:defRPr>
            </a:lvl4pPr>
            <a:lvl5pPr marL="0" indent="0" algn="l" defTabSz="990564" rtl="0" eaLnBrk="1" latinLnBrk="0" hangingPunct="1">
              <a:spcBef>
                <a:spcPts val="2167"/>
              </a:spcBef>
              <a:buClr>
                <a:schemeClr val="tx2"/>
              </a:buClr>
              <a:buFontTx/>
              <a:buNone/>
              <a:defRPr lang="en-US" sz="1400" b="1" kern="1200" cap="all" baseline="0" noProof="0" dirty="0">
                <a:solidFill>
                  <a:schemeClr val="tx2"/>
                </a:solidFill>
                <a:latin typeface="+mn-lt"/>
                <a:ea typeface="Source Sans Pro Black" panose="020B0803030403020204" pitchFamily="34" charset="0"/>
                <a:cs typeface="Arial" pitchFamily="34" charset="0"/>
              </a:defRPr>
            </a:lvl5pPr>
            <a:lvl6pPr marL="2724050" indent="-247640" algn="l" defTabSz="990564" rtl="0" eaLnBrk="1" latinLnBrk="0" hangingPunct="1">
              <a:spcBef>
                <a:spcPct val="20000"/>
              </a:spcBef>
              <a:buFont typeface="Arial" pitchFamily="34" charset="0"/>
              <a:buNone/>
              <a:defRPr sz="2167" kern="1200">
                <a:solidFill>
                  <a:schemeClr val="tx1"/>
                </a:solidFill>
                <a:latin typeface="+mn-lt"/>
                <a:ea typeface="+mn-ea"/>
                <a:cs typeface="+mn-cs"/>
              </a:defRPr>
            </a:lvl6pPr>
            <a:lvl7pPr marL="3219333" indent="-247640" algn="l" defTabSz="990564" rtl="0" eaLnBrk="1" latinLnBrk="0" hangingPunct="1">
              <a:spcBef>
                <a:spcPct val="20000"/>
              </a:spcBef>
              <a:buFont typeface="Arial" pitchFamily="34" charset="0"/>
              <a:buChar char="•"/>
              <a:defRPr sz="2167" kern="1200">
                <a:solidFill>
                  <a:schemeClr val="tx1"/>
                </a:solidFill>
                <a:latin typeface="+mn-lt"/>
                <a:ea typeface="+mn-ea"/>
                <a:cs typeface="+mn-cs"/>
              </a:defRPr>
            </a:lvl7pPr>
            <a:lvl8pPr marL="3714614" indent="-247640" algn="l" defTabSz="990564" rtl="0" eaLnBrk="1" latinLnBrk="0" hangingPunct="1">
              <a:spcBef>
                <a:spcPct val="20000"/>
              </a:spcBef>
              <a:buFont typeface="Arial" pitchFamily="34" charset="0"/>
              <a:buChar char="•"/>
              <a:defRPr sz="2167" kern="1200">
                <a:solidFill>
                  <a:schemeClr val="tx1"/>
                </a:solidFill>
                <a:latin typeface="+mn-lt"/>
                <a:ea typeface="+mn-ea"/>
                <a:cs typeface="+mn-cs"/>
              </a:defRPr>
            </a:lvl8pPr>
            <a:lvl9pPr marL="4209896" indent="-247640" algn="l" defTabSz="990564" rtl="0" eaLnBrk="1" latinLnBrk="0" hangingPunct="1">
              <a:spcBef>
                <a:spcPct val="20000"/>
              </a:spcBef>
              <a:buFont typeface="Arial" pitchFamily="34" charset="0"/>
              <a:buChar char="•"/>
              <a:defRPr sz="2167" kern="1200">
                <a:solidFill>
                  <a:schemeClr val="tx1"/>
                </a:solidFill>
                <a:latin typeface="+mn-lt"/>
                <a:ea typeface="+mn-ea"/>
                <a:cs typeface="+mn-cs"/>
              </a:defRPr>
            </a:lvl9pPr>
          </a:lstStyle>
          <a:p>
            <a:r>
              <a:rPr lang="en-GB" sz="2000" dirty="0">
                <a:solidFill>
                  <a:schemeClr val="tx2"/>
                </a:solidFill>
              </a:rPr>
              <a:t>Opposite risks intensify</a:t>
            </a:r>
          </a:p>
          <a:p>
            <a:pPr marL="167874" indent="-167874">
              <a:buFont typeface="Arial" panose="020B0604020202020204" pitchFamily="34" charset="0"/>
              <a:buChar char="•"/>
            </a:pPr>
            <a:r>
              <a:rPr lang="en-GB" sz="2000" dirty="0">
                <a:ea typeface="+mj-ea"/>
                <a:cs typeface="Arial"/>
              </a:rPr>
              <a:t>That differ in their nature: Geopolitics, US bond market tensions, fragile EU demand</a:t>
            </a:r>
          </a:p>
          <a:p>
            <a:pPr marL="167874" indent="-167874">
              <a:buFont typeface="Arial" panose="020B0604020202020204" pitchFamily="34" charset="0"/>
              <a:buChar char="•"/>
            </a:pPr>
            <a:r>
              <a:rPr lang="en-GB" sz="2000" dirty="0">
                <a:ea typeface="+mj-ea"/>
                <a:cs typeface="Arial"/>
              </a:rPr>
              <a:t>That mays have opposite impact on interest rates   </a:t>
            </a:r>
          </a:p>
          <a:p>
            <a:endParaRPr lang="fr-FR" sz="1000" dirty="0">
              <a:solidFill>
                <a:schemeClr val="tx2"/>
              </a:solidFill>
            </a:endParaRPr>
          </a:p>
          <a:p>
            <a:pPr>
              <a:lnSpc>
                <a:spcPct val="150000"/>
              </a:lnSpc>
              <a:spcBef>
                <a:spcPts val="0"/>
              </a:spcBef>
            </a:pPr>
            <a:r>
              <a:rPr lang="en-US" sz="2000" dirty="0">
                <a:solidFill>
                  <a:schemeClr val="tx2"/>
                </a:solidFill>
                <a:ea typeface="Source Sans Pro" pitchFamily="34" charset="0"/>
              </a:rPr>
              <a:t>We stand by our central scenario of a slowdown in economic activity</a:t>
            </a:r>
          </a:p>
          <a:p>
            <a:pPr marL="167874" indent="-167874">
              <a:buFont typeface="Arial" panose="020B0604020202020204" pitchFamily="34" charset="0"/>
              <a:buChar char="•"/>
            </a:pPr>
            <a:r>
              <a:rPr lang="en-US" sz="2000" dirty="0">
                <a:ea typeface="+mj-ea"/>
                <a:cs typeface="Arial"/>
              </a:rPr>
              <a:t>US economy to continue to hold up better, whereases EU remains more fragile</a:t>
            </a:r>
            <a:endParaRPr lang="fr-FR" sz="2000" dirty="0">
              <a:ea typeface="+mj-ea"/>
              <a:cs typeface="Arial"/>
            </a:endParaRPr>
          </a:p>
          <a:p>
            <a:pPr marL="167874" indent="-167874">
              <a:buFont typeface="Arial" panose="020B0604020202020204" pitchFamily="34" charset="0"/>
              <a:buChar char="•"/>
            </a:pPr>
            <a:r>
              <a:rPr lang="fr-FR" sz="2000" dirty="0">
                <a:ea typeface="+mj-ea"/>
                <a:cs typeface="Arial"/>
              </a:rPr>
              <a:t>Inflation to </a:t>
            </a:r>
            <a:r>
              <a:rPr lang="en-US" sz="2000" dirty="0">
                <a:ea typeface="+mj-ea"/>
                <a:cs typeface="Arial"/>
              </a:rPr>
              <a:t>decrease slowly</a:t>
            </a:r>
          </a:p>
          <a:p>
            <a:pPr marL="167874" indent="-167874">
              <a:buFont typeface="Arial" panose="020B0604020202020204" pitchFamily="34" charset="0"/>
              <a:buChar char="•"/>
            </a:pPr>
            <a:r>
              <a:rPr lang="en-US" sz="2000" dirty="0">
                <a:ea typeface="+mj-ea"/>
                <a:cs typeface="Arial"/>
              </a:rPr>
              <a:t>Central banks: high rates for longer </a:t>
            </a:r>
            <a:endParaRPr lang="fr-FR" sz="2000" dirty="0">
              <a:ea typeface="+mj-ea"/>
              <a:cs typeface="Arial"/>
            </a:endParaRPr>
          </a:p>
          <a:p>
            <a:endParaRPr lang="fr-FR" sz="1000" dirty="0">
              <a:solidFill>
                <a:schemeClr val="tx2"/>
              </a:solidFill>
              <a:ea typeface="Source Sans Pro" pitchFamily="34" charset="0"/>
            </a:endParaRPr>
          </a:p>
          <a:p>
            <a:pPr>
              <a:lnSpc>
                <a:spcPct val="150000"/>
              </a:lnSpc>
              <a:spcBef>
                <a:spcPts val="0"/>
              </a:spcBef>
            </a:pPr>
            <a:r>
              <a:rPr lang="en-US" sz="2000" dirty="0">
                <a:solidFill>
                  <a:schemeClr val="tx2"/>
                </a:solidFill>
                <a:ea typeface="Source Sans Pro" pitchFamily="34" charset="0"/>
              </a:rPr>
              <a:t>Maintaining our balanced strategic positioning in a turbulent environment</a:t>
            </a:r>
          </a:p>
          <a:p>
            <a:pPr marL="167874" indent="-167874">
              <a:buFont typeface="Arial" panose="020B0604020202020204" pitchFamily="34" charset="0"/>
              <a:buChar char="•"/>
            </a:pPr>
            <a:r>
              <a:rPr lang="en-GB" sz="2000" dirty="0">
                <a:ea typeface="+mj-ea"/>
                <a:cs typeface="Arial"/>
              </a:rPr>
              <a:t>Equity markets: Preference for US and - to a lesser extent - European</a:t>
            </a:r>
          </a:p>
          <a:p>
            <a:pPr marL="167874" indent="-167874">
              <a:buFont typeface="Arial" panose="020B0604020202020204" pitchFamily="34" charset="0"/>
              <a:buChar char="•"/>
            </a:pPr>
            <a:r>
              <a:rPr lang="en-GB" sz="2000" dirty="0">
                <a:ea typeface="+mj-ea"/>
                <a:cs typeface="Arial"/>
              </a:rPr>
              <a:t>Bonds: Increase in duration and Overweight corporate markets</a:t>
            </a:r>
          </a:p>
          <a:p>
            <a:pPr marL="167874" indent="-167874">
              <a:buFont typeface="Arial" panose="020B0604020202020204" pitchFamily="34" charset="0"/>
              <a:buChar char="•"/>
            </a:pPr>
            <a:r>
              <a:rPr lang="en-US" sz="2000" dirty="0">
                <a:ea typeface="+mj-ea"/>
                <a:cs typeface="Arial"/>
              </a:rPr>
              <a:t>The dollar should continue to strengthen</a:t>
            </a:r>
          </a:p>
          <a:p>
            <a:pPr marL="167874" indent="-167874">
              <a:buFont typeface="Arial" panose="020B0604020202020204" pitchFamily="34" charset="0"/>
              <a:buChar char="•"/>
            </a:pPr>
            <a:endParaRPr lang="en-GB" sz="2000" dirty="0">
              <a:ea typeface="+mj-ea"/>
              <a:cs typeface="Arial"/>
            </a:endParaRPr>
          </a:p>
          <a:p>
            <a:pPr>
              <a:lnSpc>
                <a:spcPct val="150000"/>
              </a:lnSpc>
              <a:spcBef>
                <a:spcPts val="0"/>
              </a:spcBef>
            </a:pPr>
            <a:endParaRPr lang="en-US" sz="2000" dirty="0">
              <a:solidFill>
                <a:schemeClr val="tx2"/>
              </a:solidFill>
              <a:ea typeface="Source Sans Pro" pitchFamily="34" charset="0"/>
            </a:endParaRPr>
          </a:p>
          <a:p>
            <a:endParaRPr lang="en-GB" sz="2000" dirty="0"/>
          </a:p>
          <a:p>
            <a:endParaRPr lang="en-GB" sz="2000" b="1" dirty="0">
              <a:latin typeface="Montserrat SemiBold" panose="00000700000000000000" pitchFamily="2" charset="0"/>
              <a:cs typeface="Arial" pitchFamily="34" charset="0"/>
            </a:endParaRPr>
          </a:p>
        </p:txBody>
      </p:sp>
    </p:spTree>
    <p:extLst>
      <p:ext uri="{BB962C8B-B14F-4D97-AF65-F5344CB8AC3E}">
        <p14:creationId xmlns:p14="http://schemas.microsoft.com/office/powerpoint/2010/main" val="394773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24000" y="445658"/>
            <a:ext cx="9204000" cy="236475"/>
          </a:xfrm>
        </p:spPr>
        <p:txBody>
          <a:bodyPr/>
          <a:lstStyle/>
          <a:p>
            <a:r>
              <a:rPr lang="fr-FR" dirty="0"/>
              <a:t>Avertissement IMPORTANT</a:t>
            </a:r>
          </a:p>
        </p:txBody>
      </p:sp>
      <p:sp>
        <p:nvSpPr>
          <p:cNvPr id="6" name="Text Placeholder 14">
            <a:extLst>
              <a:ext uri="{FF2B5EF4-FFF2-40B4-BE49-F238E27FC236}">
                <a16:creationId xmlns:a16="http://schemas.microsoft.com/office/drawing/2014/main" id="{F5407EA5-C774-404C-BA4D-D3E4E98B470D}"/>
              </a:ext>
            </a:extLst>
          </p:cNvPr>
          <p:cNvSpPr>
            <a:spLocks noGrp="1"/>
          </p:cNvSpPr>
          <p:nvPr>
            <p:ph type="body" sz="quarter" idx="14"/>
          </p:nvPr>
        </p:nvSpPr>
        <p:spPr>
          <a:xfrm>
            <a:off x="324000" y="971550"/>
            <a:ext cx="9234605" cy="5145511"/>
          </a:xfrm>
        </p:spPr>
        <p:txBody>
          <a:bodyPr/>
          <a:lstStyle/>
          <a:p>
            <a:r>
              <a:rPr lang="en-GB" sz="900" b="1" dirty="0">
                <a:solidFill>
                  <a:schemeClr val="bg2"/>
                </a:solidFill>
                <a:latin typeface="Montserrat" panose="00000500000000000000" pitchFamily="2" charset="0"/>
                <a:ea typeface="+mn-ea"/>
              </a:rPr>
              <a:t>GENERAL</a:t>
            </a:r>
            <a:r>
              <a:rPr lang="en-GB" sz="800" dirty="0"/>
              <a:t> </a:t>
            </a:r>
            <a:r>
              <a:rPr lang="en-GB" sz="900" b="1" dirty="0">
                <a:solidFill>
                  <a:schemeClr val="bg2"/>
                </a:solidFill>
                <a:latin typeface="Montserrat" panose="00000500000000000000" pitchFamily="2" charset="0"/>
                <a:ea typeface="+mn-ea"/>
              </a:rPr>
              <a:t>INFORMATION</a:t>
            </a:r>
            <a:endParaRPr lang="en-GB" sz="800" dirty="0"/>
          </a:p>
          <a:p>
            <a:r>
              <a:rPr lang="en-GB" sz="800" dirty="0"/>
              <a:t>This document is a marketing communication issued by Société Générale Private Banking which is the business line of the Société Générale Group operating through its headquarters within Société Générale S.A. in France and its network (departments or separate legal entities (branches or subsidiaries), hereinafter the “Entities”), located on the various below-mentioned territories, acting under the brand name "</a:t>
            </a:r>
            <a:r>
              <a:rPr lang="en-GB" sz="800" dirty="0" err="1"/>
              <a:t>Societe</a:t>
            </a:r>
            <a:r>
              <a:rPr lang="en-GB" sz="800" dirty="0"/>
              <a:t> </a:t>
            </a:r>
            <a:r>
              <a:rPr lang="en-GB" sz="800" dirty="0" err="1"/>
              <a:t>Generale</a:t>
            </a:r>
            <a:r>
              <a:rPr lang="en-GB" sz="800" dirty="0"/>
              <a:t> Private Banking" and distributors of the present document.</a:t>
            </a:r>
          </a:p>
          <a:p>
            <a:r>
              <a:rPr lang="en-GB" sz="800" dirty="0"/>
              <a:t>In accordance with MiFID as implemented in France, this publication should be treated as a marketing communication providing general investment recommendations. This document has not been prepared in accordance with regulatory provisions designed to promote the independence of investment research and </a:t>
            </a:r>
            <a:r>
              <a:rPr lang="en-GB" sz="800" dirty="0" err="1"/>
              <a:t>Societe</a:t>
            </a:r>
            <a:r>
              <a:rPr lang="en-GB" sz="800" dirty="0"/>
              <a:t> </a:t>
            </a:r>
            <a:r>
              <a:rPr lang="en-GB" sz="800" dirty="0" err="1"/>
              <a:t>Generale</a:t>
            </a:r>
            <a:r>
              <a:rPr lang="en-GB" sz="800" dirty="0"/>
              <a:t>, as an investment services provider, is not subject to any prohibition on dealing in the products mentioned herein before the dissemination of this document.</a:t>
            </a:r>
          </a:p>
          <a:p>
            <a:r>
              <a:rPr lang="en-GB" sz="800" dirty="0"/>
              <a:t>Reading this document requires skills and expertise to understand the financial markets and the economic and financial information included. If it is not the case, please contact your private banker to no longer be a recipient of this document. Otherwise, we should consider that you have all the required skills to understand the document. In case you no longer wish to receive the document, please inform by written your private banker who will take all the necessary measures.</a:t>
            </a:r>
          </a:p>
          <a:p>
            <a:r>
              <a:rPr lang="en-GB" sz="800" dirty="0"/>
              <a:t>This material has been prepared solely for informational purposes and has no contractual value. </a:t>
            </a:r>
          </a:p>
          <a:p>
            <a:r>
              <a:rPr lang="en-GB" sz="800" dirty="0"/>
              <a:t>This material does not constitute an offer of purchase, sale, or subscription in any of the asset classes presented herein, nor a solicitation of such an offer, nor is it an offer to invest in asset classes. Nothing in this document should be construed as constituting investment advice or personal recommendation to any investor or its agent. Information contained herein is not intended to provide a basis on which to make an investment decision.</a:t>
            </a:r>
          </a:p>
          <a:p>
            <a:r>
              <a:rPr lang="en-GB" sz="800" dirty="0"/>
              <a:t>Any investment may have tax consequences and Société Générale Private Banking and its Entities do not provide tax advice. The level of taxation depends on individual circumstances and tax levels and bases may change. In addition, this document is not intended to provide accounting, tax or legal advice and should not be relied upon for accounting, tax or legal purposes. Independent advice should be sought where appropriate.</a:t>
            </a:r>
          </a:p>
          <a:p>
            <a:r>
              <a:rPr lang="en-GB" sz="800" dirty="0"/>
              <a:t>The accuracy, completeness or relevance of the information provided is not guaranteed although it has been drawn from sources believed to be reliable. The information and opinions expressed in this document were produced as at the date of writing and are subject to change without notice. </a:t>
            </a:r>
          </a:p>
          <a:p>
            <a:r>
              <a:rPr lang="en-GB" sz="800" dirty="0"/>
              <a:t>This material has not been prepared regarding specific investment objectives, financial situations, or the particular needs of any specific entity or person. Investors should make their own appraisal of the risks and should seek their own financial and legal advice regarding the appropriateness of investing in any asset classes or participating in any investment strategy.  </a:t>
            </a:r>
          </a:p>
          <a:p>
            <a:r>
              <a:rPr lang="en-GB" sz="800" dirty="0"/>
              <a:t>The asset classes presented herein may be subject to restrictions regarding certain persons or in certain countries under national regulations applicable to said persons or in said countries. It is the responsibility of any person in possession of this document to inform themselves and to comply with the legal and regulatory provisions of the relevant jurisdiction. This document is not intended for distribution to any person or in any jurisdiction where such distribution would be restricted or illegal. In particular, it may not be distributed in the United States, nor may it be distributed, directly or indirectly, in the United States or to any US Person.</a:t>
            </a:r>
          </a:p>
          <a:p>
            <a:endParaRPr lang="en-GB" sz="800" dirty="0"/>
          </a:p>
          <a:p>
            <a:r>
              <a:rPr lang="en-GB" sz="900" b="1" dirty="0">
                <a:solidFill>
                  <a:schemeClr val="bg2"/>
                </a:solidFill>
                <a:latin typeface="Montserrat" panose="00000500000000000000" pitchFamily="2" charset="0"/>
                <a:ea typeface="+mn-ea"/>
              </a:rPr>
              <a:t>GENERAL</a:t>
            </a:r>
            <a:r>
              <a:rPr lang="en-GB" sz="800" dirty="0"/>
              <a:t> </a:t>
            </a:r>
            <a:r>
              <a:rPr lang="en-GB" sz="900" b="1" dirty="0">
                <a:solidFill>
                  <a:schemeClr val="bg2"/>
                </a:solidFill>
                <a:latin typeface="Montserrat" panose="00000500000000000000" pitchFamily="2" charset="0"/>
                <a:ea typeface="+mn-ea"/>
              </a:rPr>
              <a:t>RISKS</a:t>
            </a:r>
          </a:p>
          <a:p>
            <a:r>
              <a:rPr lang="en-GB" sz="800" dirty="0"/>
              <a:t>Some of the asset classes mentioned may present various risks, imply a potential loss of the entire amount invested or even an unlimited potential loss, and may therefore only be reserved for a certain category of investors, and/or only be suitable for well-informed investors who are eligible for these asset classes. In addition, these asset classes must comply with the </a:t>
            </a:r>
            <a:r>
              <a:rPr lang="en-GB" sz="800" dirty="0" err="1"/>
              <a:t>Societe</a:t>
            </a:r>
            <a:r>
              <a:rPr lang="en-GB" sz="800" dirty="0"/>
              <a:t> </a:t>
            </a:r>
            <a:r>
              <a:rPr lang="en-GB" sz="800" dirty="0" err="1"/>
              <a:t>Generale</a:t>
            </a:r>
            <a:r>
              <a:rPr lang="en-GB" sz="800" dirty="0"/>
              <a:t> Group's Code of Tax Conduct.</a:t>
            </a:r>
          </a:p>
          <a:p>
            <a:r>
              <a:rPr lang="en-GB" sz="800" dirty="0"/>
              <a:t>The price and value of investments and the income derived from them may go down as well as up. Changes in inflation, interest rates and exchange rates may adversely affect the value, price and income of investments denominated in a currency other than that of the client. Any simulations and examples contained in this document are provided for illustrative purposes only. This information is subject to change because of market fluctuations, and the information and opinions contained herein may change. Société Générale Private Banking and its Entities do not undertake to update or amend this document and will not assume any liability in this regard. </a:t>
            </a:r>
          </a:p>
          <a:p>
            <a:endParaRPr lang="en-GB" sz="800" dirty="0"/>
          </a:p>
        </p:txBody>
      </p:sp>
    </p:spTree>
    <p:extLst>
      <p:ext uri="{BB962C8B-B14F-4D97-AF65-F5344CB8AC3E}">
        <p14:creationId xmlns:p14="http://schemas.microsoft.com/office/powerpoint/2010/main" val="1248188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24000" y="445658"/>
            <a:ext cx="9204000" cy="236475"/>
          </a:xfrm>
        </p:spPr>
        <p:txBody>
          <a:bodyPr/>
          <a:lstStyle/>
          <a:p>
            <a:r>
              <a:rPr lang="fr-FR" dirty="0"/>
              <a:t>Avertissement IMPORTANT</a:t>
            </a:r>
          </a:p>
        </p:txBody>
      </p:sp>
      <p:sp>
        <p:nvSpPr>
          <p:cNvPr id="8" name="Text Placeholder 14">
            <a:extLst>
              <a:ext uri="{FF2B5EF4-FFF2-40B4-BE49-F238E27FC236}">
                <a16:creationId xmlns:a16="http://schemas.microsoft.com/office/drawing/2014/main" id="{E2485F24-FDB2-462A-860C-67C1214B8186}"/>
              </a:ext>
            </a:extLst>
          </p:cNvPr>
          <p:cNvSpPr>
            <a:spLocks noGrp="1"/>
          </p:cNvSpPr>
          <p:nvPr>
            <p:ph type="body" sz="quarter" idx="14"/>
          </p:nvPr>
        </p:nvSpPr>
        <p:spPr>
          <a:xfrm>
            <a:off x="324000" y="971550"/>
            <a:ext cx="9234605" cy="5076518"/>
          </a:xfrm>
        </p:spPr>
        <p:txBody>
          <a:bodyPr/>
          <a:lstStyle/>
          <a:p>
            <a:r>
              <a:rPr lang="en-GB" sz="800" dirty="0"/>
              <a:t>This document is for information purposes only and investors should make their investment decisions without relying on this document. Société Générale Private Banking and its Entities shall not be liable for any direct or indirect loss arising from any use of this document or its contents. Société Générale Private Banking and its Entities do not make any warranty, express or implied, as to the accuracy or completeness of this information or as to the profitability or performance of any asset class, country, or market.</a:t>
            </a:r>
          </a:p>
          <a:p>
            <a:r>
              <a:rPr lang="en-GB" sz="800" dirty="0"/>
              <a:t>Past performance is not a reliable indicator of future results. The value of an investment is not guaranteed, and the valuation of investments may fluctuate.</a:t>
            </a:r>
          </a:p>
          <a:p>
            <a:r>
              <a:rPr lang="en-GB" sz="800" dirty="0"/>
              <a:t>Forecasts of future performance are based on assumptions which may not materialized. The scenarios presented are an estimate of future performance based on evidence from the past on how the value of this investment varies, and/or current market conditions and are not an exact indicator. What investors will get will vary depending on how the market performs and how long they keep the investment/product. Future performance is subject to taxation which depends on the personal situation of each investor and which may change in the future.</a:t>
            </a:r>
          </a:p>
          <a:p>
            <a:r>
              <a:rPr lang="en-GB" sz="800" dirty="0"/>
              <a:t>For a more complete definition and description of the risks, please refer to the prospectus of the product or other legal information document as the case may be (as applicable) before making any final investment decisions. </a:t>
            </a:r>
          </a:p>
          <a:p>
            <a:r>
              <a:rPr lang="en-GB" sz="800" dirty="0"/>
              <a:t>This document is confidential, intended exclusively for the person to whom it is addressed, and may not be communicated or made known to third parties (except for external advisers and provided that they themselves respect confidentiality), nor reproduced in whole or in part, without the prior written agreement of Société Générale Private Banking and its Entities. </a:t>
            </a:r>
          </a:p>
          <a:p>
            <a:endParaRPr lang="en-GB" sz="800" dirty="0"/>
          </a:p>
          <a:p>
            <a:r>
              <a:rPr lang="en-GB" sz="900" b="1" dirty="0">
                <a:solidFill>
                  <a:schemeClr val="bg2"/>
                </a:solidFill>
                <a:latin typeface="Montserrat" panose="00000500000000000000" pitchFamily="2" charset="0"/>
                <a:ea typeface="+mn-ea"/>
              </a:rPr>
              <a:t>CONFLICTS</a:t>
            </a:r>
            <a:r>
              <a:rPr lang="en-GB" sz="800" dirty="0"/>
              <a:t> </a:t>
            </a:r>
            <a:r>
              <a:rPr lang="en-GB" sz="900" b="1" dirty="0">
                <a:solidFill>
                  <a:schemeClr val="bg2"/>
                </a:solidFill>
                <a:latin typeface="Montserrat" panose="00000500000000000000" pitchFamily="2" charset="0"/>
                <a:ea typeface="+mn-ea"/>
              </a:rPr>
              <a:t>OF INTEREST</a:t>
            </a:r>
          </a:p>
          <a:p>
            <a:r>
              <a:rPr lang="en-GB" sz="800" dirty="0"/>
              <a:t>The </a:t>
            </a:r>
            <a:r>
              <a:rPr lang="en-GB" sz="800" dirty="0" err="1"/>
              <a:t>Societe</a:t>
            </a:r>
            <a:r>
              <a:rPr lang="en-GB" sz="800" dirty="0"/>
              <a:t> </a:t>
            </a:r>
            <a:r>
              <a:rPr lang="en-GB" sz="800" dirty="0" err="1"/>
              <a:t>Generale</a:t>
            </a:r>
            <a:r>
              <a:rPr lang="en-GB" sz="800" dirty="0"/>
              <a:t> Group maintains an effective administrative organization that takes all necessary measures to identify, control and manage conflicts of interest. To this end, </a:t>
            </a:r>
            <a:r>
              <a:rPr lang="en-GB" sz="800" dirty="0" err="1"/>
              <a:t>Societe</a:t>
            </a:r>
            <a:r>
              <a:rPr lang="en-GB" sz="800" dirty="0"/>
              <a:t> </a:t>
            </a:r>
            <a:r>
              <a:rPr lang="en-GB" sz="800" dirty="0" err="1"/>
              <a:t>Generale</a:t>
            </a:r>
            <a:r>
              <a:rPr lang="en-GB" sz="800" dirty="0"/>
              <a:t> Private Banking and its Entities have put in place a conflict of interest policy to prevent conflicts of interest, including information Chinese walls. </a:t>
            </a:r>
          </a:p>
          <a:p>
            <a:r>
              <a:rPr lang="en-GB" sz="800" dirty="0"/>
              <a:t>This document contains the views of SGPB teams. Société Générale trading desks may trade, or have traded, as principal on the basis of the expert(s) views and reports. In addition, SGPB teams receive compensation based, in part, on the quality and accuracy of their analysis, client feedback, revenues of their entity of the Société Générale group and competitive factors.</a:t>
            </a:r>
          </a:p>
          <a:p>
            <a:r>
              <a:rPr lang="en-GB" sz="800" dirty="0"/>
              <a:t>As a general matter, entities within the Société Générale group may make a market or act as a principal trader in securities referred to in this report and can provide banking services to the companies mentioned in that document, and to their subsidiary. Entities within the Société Générale group may from time-to-time deal in, profit from trading on, hold on a principal basis, or act as advisers or brokers or bankers in relation to securities, or derivatives thereof, or asset class(es) mentioned in this document. </a:t>
            </a:r>
          </a:p>
          <a:p>
            <a:r>
              <a:rPr lang="en-GB" sz="800" dirty="0"/>
              <a:t>Entities within the Société Générale group may be represented on the supervisory board or on the executive board of such persons, firms or entities.</a:t>
            </a:r>
          </a:p>
          <a:p>
            <a:r>
              <a:rPr lang="en-GB" sz="800" dirty="0"/>
              <a:t>Employees of the Société Générale group, or persons/entities connected to them, may from time to time have positions in or hold any of the investment products/ asset class(es) mentioned in this document.</a:t>
            </a:r>
          </a:p>
          <a:p>
            <a:r>
              <a:rPr lang="en-GB" sz="800" dirty="0"/>
              <a:t>Société Générale may acquire or liquidate from time-to-time positions in the securities and/or underlying assets (including derivatives thereof) referred to herein, if any, or in any other asset, and therefore any return to prospective investor(s) may directly or indirectly be affected.</a:t>
            </a:r>
          </a:p>
          <a:p>
            <a:r>
              <a:rPr lang="en-GB" sz="800" dirty="0"/>
              <a:t>Entities within the Société Générale group are under no obligation to disclose or consider this document when advising or dealing with or on behalf of customers.</a:t>
            </a:r>
          </a:p>
          <a:p>
            <a:r>
              <a:rPr lang="en-GB" sz="800" dirty="0"/>
              <a:t>In addition, Société Générale may issue other reports that are inconsistent with and reach different conclusions from the information presented in this report and is under no obligation to ensure that such other reports are brought to the attention of any recipient of this report.</a:t>
            </a:r>
          </a:p>
          <a:p>
            <a:r>
              <a:rPr lang="en-GB" sz="800" dirty="0"/>
              <a:t>Société Générale group maintains and operates effective organisational and administrative arrangements taking all reasonable steps to identify, monitor and manage conflicts of interest. Société Générale Private Banking and its Entities have put in place a management of conflicts of interest policy designed to prevent conflicts of interest giving rise to a material risk of damage to the interests of its clients. For further information, please refer to the management of conflicts of interest’s policy, which was provided.</a:t>
            </a:r>
          </a:p>
          <a:p>
            <a:endParaRPr lang="en-GB" sz="800" dirty="0"/>
          </a:p>
        </p:txBody>
      </p:sp>
    </p:spTree>
    <p:extLst>
      <p:ext uri="{BB962C8B-B14F-4D97-AF65-F5344CB8AC3E}">
        <p14:creationId xmlns:p14="http://schemas.microsoft.com/office/powerpoint/2010/main" val="3465740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24000" y="445658"/>
            <a:ext cx="9204000" cy="236475"/>
          </a:xfrm>
        </p:spPr>
        <p:txBody>
          <a:bodyPr/>
          <a:lstStyle/>
          <a:p>
            <a:r>
              <a:rPr lang="fr-FR" dirty="0"/>
              <a:t>Avertissement IMPORTANT</a:t>
            </a:r>
          </a:p>
        </p:txBody>
      </p:sp>
      <p:sp>
        <p:nvSpPr>
          <p:cNvPr id="7" name="Text Placeholder 14">
            <a:extLst>
              <a:ext uri="{FF2B5EF4-FFF2-40B4-BE49-F238E27FC236}">
                <a16:creationId xmlns:a16="http://schemas.microsoft.com/office/drawing/2014/main" id="{6627DA1E-A2BE-49A2-B94F-AADCB9EC1495}"/>
              </a:ext>
            </a:extLst>
          </p:cNvPr>
          <p:cNvSpPr>
            <a:spLocks noGrp="1"/>
          </p:cNvSpPr>
          <p:nvPr>
            <p:ph type="body" sz="quarter" idx="14"/>
          </p:nvPr>
        </p:nvSpPr>
        <p:spPr>
          <a:xfrm>
            <a:off x="324000" y="971550"/>
            <a:ext cx="9234605" cy="4241418"/>
          </a:xfrm>
        </p:spPr>
        <p:txBody>
          <a:bodyPr/>
          <a:lstStyle/>
          <a:p>
            <a:r>
              <a:rPr lang="en-GB" sz="900" b="1" dirty="0">
                <a:solidFill>
                  <a:schemeClr val="bg2"/>
                </a:solidFill>
                <a:latin typeface="Montserrat" panose="00000500000000000000" pitchFamily="2" charset="0"/>
                <a:ea typeface="+mn-ea"/>
              </a:rPr>
              <a:t>SPECIFIC INFORMATION PER JURISDICTION</a:t>
            </a:r>
          </a:p>
          <a:p>
            <a:pPr algn="just"/>
            <a:r>
              <a:rPr lang="en-GB" sz="800" b="1" dirty="0"/>
              <a:t>France</a:t>
            </a:r>
            <a:r>
              <a:rPr lang="en-GB" sz="800" dirty="0"/>
              <a:t> : Unless expressly stated otherwise, this document is published and distributed by Société Générale, a credit institution providing investment services authorised by and under the prudential supervision of the European Central Bank ("ECB") (located at ECB Tower, </a:t>
            </a:r>
            <a:r>
              <a:rPr lang="en-GB" sz="800" dirty="0" err="1"/>
              <a:t>Sonnemannstraße</a:t>
            </a:r>
            <a:r>
              <a:rPr lang="en-GB" sz="800" dirty="0"/>
              <a:t> 20, 60314 Frankfurt am Main, Germany) within the Single Supervisory Mechanism and supervised by the </a:t>
            </a:r>
            <a:r>
              <a:rPr lang="en-GB" sz="800" dirty="0" err="1"/>
              <a:t>Autorité</a:t>
            </a:r>
            <a:r>
              <a:rPr lang="en-GB" sz="800" dirty="0"/>
              <a:t> de </a:t>
            </a:r>
            <a:r>
              <a:rPr lang="en-GB" sz="800" dirty="0" err="1"/>
              <a:t>Contrôle</a:t>
            </a:r>
            <a:r>
              <a:rPr lang="en-GB" sz="800" dirty="0"/>
              <a:t> </a:t>
            </a:r>
            <a:r>
              <a:rPr lang="en-GB" sz="800" dirty="0" err="1"/>
              <a:t>Prudentiel</a:t>
            </a:r>
            <a:r>
              <a:rPr lang="en-GB" sz="800" dirty="0"/>
              <a:t> et de </a:t>
            </a:r>
            <a:r>
              <a:rPr lang="en-GB" sz="800" dirty="0" err="1"/>
              <a:t>Résolution</a:t>
            </a:r>
            <a:r>
              <a:rPr lang="en-GB" sz="800" dirty="0"/>
              <a:t> (located at 4, Place de Budapest, CS 92459, 75436 Paris Cedex 09) and the </a:t>
            </a:r>
            <a:r>
              <a:rPr lang="en-GB" sz="800" dirty="0" err="1"/>
              <a:t>Autorité</a:t>
            </a:r>
            <a:r>
              <a:rPr lang="en-GB" sz="800" dirty="0"/>
              <a:t> des </a:t>
            </a:r>
            <a:r>
              <a:rPr lang="en-GB" sz="800" dirty="0" err="1"/>
              <a:t>Marchés</a:t>
            </a:r>
            <a:r>
              <a:rPr lang="en-GB" sz="800" dirty="0"/>
              <a:t> Financiers ("AMF") (located at 17 Pl. de la Bourse, 75002 Paris). </a:t>
            </a:r>
            <a:r>
              <a:rPr lang="en-GB" sz="800" dirty="0" err="1"/>
              <a:t>Societe</a:t>
            </a:r>
            <a:r>
              <a:rPr lang="en-GB" sz="800" dirty="0"/>
              <a:t> </a:t>
            </a:r>
            <a:r>
              <a:rPr lang="en-GB" sz="800" dirty="0" err="1"/>
              <a:t>Generale</a:t>
            </a:r>
            <a:r>
              <a:rPr lang="en-GB" sz="800" dirty="0"/>
              <a:t> is also registered with the ORIAS as an insurance intermediary under the number 07 022 493 orias.fr. </a:t>
            </a:r>
          </a:p>
          <a:p>
            <a:pPr algn="just"/>
            <a:r>
              <a:rPr lang="en-GB" sz="800" dirty="0" err="1"/>
              <a:t>Societe</a:t>
            </a:r>
            <a:r>
              <a:rPr lang="en-GB" sz="800" dirty="0"/>
              <a:t> Generale is a French public limited company with a capital of EUR 1 062 354 722,50 as of July 18, whose registered office is located at 29 boulevard Haussmann, 75009 Paris, and whose unique identification number is 552 120 222 R.C.S. Paris. Further details are available on request or at www.privatebanking.societegenerale.fr</a:t>
            </a:r>
          </a:p>
          <a:p>
            <a:pPr algn="just"/>
            <a:r>
              <a:rPr lang="en-GB" sz="800" b="1" dirty="0"/>
              <a:t>Luxembourg</a:t>
            </a:r>
            <a:r>
              <a:rPr lang="en-GB" sz="800" dirty="0"/>
              <a:t>: This document is distributed in Luxembourg by </a:t>
            </a:r>
            <a:r>
              <a:rPr lang="en-GB" sz="800" dirty="0" err="1"/>
              <a:t>Societe</a:t>
            </a:r>
            <a:r>
              <a:rPr lang="en-GB" sz="800" dirty="0"/>
              <a:t> </a:t>
            </a:r>
            <a:r>
              <a:rPr lang="en-GB" sz="800" dirty="0" err="1"/>
              <a:t>Generale</a:t>
            </a:r>
            <a:r>
              <a:rPr lang="en-GB" sz="800" dirty="0"/>
              <a:t> Luxembourg, a credit institution which is authorized and regulated by the Commission de Surveillance du </a:t>
            </a:r>
            <a:r>
              <a:rPr lang="en-GB" sz="800" dirty="0" err="1"/>
              <a:t>Secteur</a:t>
            </a:r>
            <a:r>
              <a:rPr lang="en-GB" sz="800" dirty="0"/>
              <a:t> Financier (“CSSF”) under the prudential supervision of the European Central Bank- ECB, and whose head office is located at 11, avenue Emile Reuter – L 2420 Luxembourg. Further details are available on request or can be found at www.societegenerale.com. No investment decision whatsoever may result from solely reading this document. </a:t>
            </a:r>
            <a:r>
              <a:rPr lang="en-GB" sz="800" dirty="0" err="1"/>
              <a:t>Societe</a:t>
            </a:r>
            <a:r>
              <a:rPr lang="en-GB" sz="800" dirty="0"/>
              <a:t> </a:t>
            </a:r>
            <a:r>
              <a:rPr lang="en-GB" sz="800" dirty="0" err="1"/>
              <a:t>Generale</a:t>
            </a:r>
            <a:r>
              <a:rPr lang="en-GB" sz="800" dirty="0"/>
              <a:t> Luxembourg accepts no responsibility for the accuracy or otherwise of information contained in this document. </a:t>
            </a:r>
            <a:r>
              <a:rPr lang="en-GB" sz="800" dirty="0" err="1"/>
              <a:t>Societe</a:t>
            </a:r>
            <a:r>
              <a:rPr lang="en-GB" sz="800" dirty="0"/>
              <a:t> </a:t>
            </a:r>
            <a:r>
              <a:rPr lang="en-GB" sz="800" dirty="0" err="1"/>
              <a:t>Generale</a:t>
            </a:r>
            <a:r>
              <a:rPr lang="en-GB" sz="800" dirty="0"/>
              <a:t> Luxembourg accepts no liability or otherwise in respect of actions taken by recipients on the basis of this document only and </a:t>
            </a:r>
            <a:r>
              <a:rPr lang="en-GB" sz="800" dirty="0" err="1"/>
              <a:t>Societe</a:t>
            </a:r>
            <a:r>
              <a:rPr lang="en-GB" sz="800" dirty="0"/>
              <a:t> </a:t>
            </a:r>
            <a:r>
              <a:rPr lang="en-GB" sz="800" dirty="0" err="1"/>
              <a:t>Generale</a:t>
            </a:r>
            <a:r>
              <a:rPr lang="en-GB" sz="800" dirty="0"/>
              <a:t> Luxembourg does not hold itself out as providing any advice, particularly in relation to investment services. The opinions, views and forecasts expressed in this document (including any attachments thereto) reflect the personal views of the author(s) and do not reflect the views of any other person or </a:t>
            </a:r>
            <a:r>
              <a:rPr lang="en-GB" sz="800" dirty="0" err="1"/>
              <a:t>Societe</a:t>
            </a:r>
            <a:r>
              <a:rPr lang="en-GB" sz="800" dirty="0"/>
              <a:t> </a:t>
            </a:r>
            <a:r>
              <a:rPr lang="en-GB" sz="800" dirty="0" err="1"/>
              <a:t>Generale</a:t>
            </a:r>
            <a:r>
              <a:rPr lang="en-GB" sz="800" dirty="0"/>
              <a:t> Luxembourg unless otherwise mentioned. </a:t>
            </a:r>
            <a:r>
              <a:rPr lang="en-GB" sz="800" dirty="0" err="1"/>
              <a:t>Societe</a:t>
            </a:r>
            <a:r>
              <a:rPr lang="en-GB" sz="800" dirty="0"/>
              <a:t> </a:t>
            </a:r>
            <a:r>
              <a:rPr lang="en-GB" sz="800" dirty="0" err="1"/>
              <a:t>Generale</a:t>
            </a:r>
            <a:r>
              <a:rPr lang="en-GB" sz="800" dirty="0"/>
              <a:t> Luxembourg has neither verified nor independently </a:t>
            </a:r>
            <a:r>
              <a:rPr lang="en-GB" sz="800" dirty="0" err="1"/>
              <a:t>analyzed</a:t>
            </a:r>
            <a:r>
              <a:rPr lang="en-GB" sz="800" dirty="0"/>
              <a:t> the information contained in this document. The Commission de Surveillance du </a:t>
            </a:r>
            <a:r>
              <a:rPr lang="en-GB" sz="800" dirty="0" err="1"/>
              <a:t>Secteur</a:t>
            </a:r>
            <a:r>
              <a:rPr lang="en-GB" sz="800" dirty="0"/>
              <a:t> Financier has neither verified nor independently analysed the information contained in this document.  </a:t>
            </a:r>
          </a:p>
          <a:p>
            <a:pPr algn="just"/>
            <a:r>
              <a:rPr lang="en-GB" sz="800" b="1" dirty="0"/>
              <a:t>Monaco</a:t>
            </a:r>
            <a:r>
              <a:rPr lang="en-GB" sz="800" dirty="0"/>
              <a:t>: The present document is distributed in Monaco by </a:t>
            </a:r>
            <a:r>
              <a:rPr lang="en-GB" sz="800" dirty="0" err="1"/>
              <a:t>Societe</a:t>
            </a:r>
            <a:r>
              <a:rPr lang="en-GB" sz="800" dirty="0"/>
              <a:t> </a:t>
            </a:r>
            <a:r>
              <a:rPr lang="en-GB" sz="800" dirty="0" err="1"/>
              <a:t>Generale</a:t>
            </a:r>
            <a:r>
              <a:rPr lang="en-GB" sz="800" dirty="0"/>
              <a:t> Private Banking (Monaco) S.A.M., located 11 avenue de Grande Bretagne, 98000 Monaco, Principality of Monaco, governed by the ‘</a:t>
            </a:r>
            <a:r>
              <a:rPr lang="en-GB" sz="800" dirty="0" err="1"/>
              <a:t>Autorité</a:t>
            </a:r>
            <a:r>
              <a:rPr lang="en-GB" sz="800" dirty="0"/>
              <a:t> de </a:t>
            </a:r>
            <a:r>
              <a:rPr lang="en-GB" sz="800" dirty="0" err="1"/>
              <a:t>Contrôle</a:t>
            </a:r>
            <a:r>
              <a:rPr lang="en-GB" sz="800" dirty="0"/>
              <a:t> </a:t>
            </a:r>
            <a:r>
              <a:rPr lang="en-GB" sz="800" dirty="0" err="1"/>
              <a:t>Prudentiel</a:t>
            </a:r>
            <a:r>
              <a:rPr lang="en-GB" sz="800" dirty="0"/>
              <a:t> et de </a:t>
            </a:r>
            <a:r>
              <a:rPr lang="en-GB" sz="800" dirty="0" err="1"/>
              <a:t>Résolution</a:t>
            </a:r>
            <a:r>
              <a:rPr lang="en-GB" sz="800" dirty="0"/>
              <a:t>’ and the ‘Commission de </a:t>
            </a:r>
            <a:r>
              <a:rPr lang="en-GB" sz="800" dirty="0" err="1"/>
              <a:t>Contrôle</a:t>
            </a:r>
            <a:r>
              <a:rPr lang="en-GB" sz="800" dirty="0"/>
              <a:t> des </a:t>
            </a:r>
            <a:r>
              <a:rPr lang="en-GB" sz="800" dirty="0" err="1"/>
              <a:t>Activités</a:t>
            </a:r>
            <a:r>
              <a:rPr lang="en-GB" sz="800" dirty="0"/>
              <a:t> </a:t>
            </a:r>
            <a:r>
              <a:rPr lang="en-GB" sz="800" dirty="0" err="1"/>
              <a:t>Financières</a:t>
            </a:r>
            <a:r>
              <a:rPr lang="en-GB" sz="800" dirty="0"/>
              <a:t>’. The financial products marketed in Monaco can be reserved for qualified investors in accordance with the Law No. 1339 of 07/09/2007 and Sovereign Ordinance No 1.285 of 10/09/2007. Further details are available upon request or on www.privatebanking.societegenerale.com.</a:t>
            </a:r>
          </a:p>
          <a:p>
            <a:pPr algn="just"/>
            <a:r>
              <a:rPr lang="en-GB" sz="800" b="1" dirty="0"/>
              <a:t>Switzerland</a:t>
            </a:r>
            <a:r>
              <a:rPr lang="en-GB" sz="800" dirty="0"/>
              <a:t>: This document is an advertising according to the Financial Services Act (</a:t>
            </a:r>
            <a:r>
              <a:rPr lang="en-GB" sz="800" dirty="0" err="1"/>
              <a:t>FinSA</a:t>
            </a:r>
            <a:r>
              <a:rPr lang="en-GB" sz="800" dirty="0"/>
              <a:t>). It is distributed in Switzerland by </a:t>
            </a:r>
            <a:r>
              <a:rPr lang="en-GB" sz="800" dirty="0" err="1"/>
              <a:t>Societe</a:t>
            </a:r>
            <a:r>
              <a:rPr lang="en-GB" sz="800" dirty="0"/>
              <a:t> </a:t>
            </a:r>
            <a:r>
              <a:rPr lang="en-GB" sz="800" dirty="0" err="1"/>
              <a:t>Generale</a:t>
            </a:r>
            <a:r>
              <a:rPr lang="en-GB" sz="800" dirty="0"/>
              <a:t> Private Banking (Suisse) SA (“SGPBS”), whose head office is located rue du Rhône 8, CH-1204 Geneva. SGPBS is a bank authorized by the Swiss Financial Market Supervisory Authority (“FINMA”).  This document was prepared outside of Switzerland. Consequently, the Directives of the “Association Suisse des </a:t>
            </a:r>
            <a:r>
              <a:rPr lang="en-GB" sz="800" dirty="0" err="1"/>
              <a:t>Banquiers</a:t>
            </a:r>
            <a:r>
              <a:rPr lang="en-GB" sz="800" dirty="0"/>
              <a:t>” (ASB) on the independence of investment research do not apply to this document.</a:t>
            </a:r>
          </a:p>
          <a:p>
            <a:pPr algn="just"/>
            <a:r>
              <a:rPr lang="en-GB" sz="800" dirty="0"/>
              <a:t>Nothing contained herein shall </a:t>
            </a:r>
            <a:r>
              <a:rPr lang="en-US" sz="800" dirty="0"/>
              <a:t>constitute, or shall be deemed to constitute, investment advice or a recommendation by SGPBS. This document does not offer an opinion or a recommendation on a specific company or security. SGPBS has neither verified nor independently analyzed the information contained in this document. SGPBS accepts no responsibility for the accuracy or otherwise of information contained in this document. The opinions, views and forecasts expressed in this document reflect the personal views of the author(s) and SGPBS accepts no liability for it. Users are advised to seek professional advice before applying any information contained in this document to their own particular circumstances.</a:t>
            </a:r>
            <a:endParaRPr lang="en-GB" sz="800" dirty="0"/>
          </a:p>
          <a:p>
            <a:pPr algn="just"/>
            <a:r>
              <a:rPr lang="en-GB" sz="800" dirty="0"/>
              <a:t>This document does not constitute a prospectus pursuant to articles 652a and 1156 of the “Code Suisse des obligations”. The financial products, including collective investment schemes and structured products referred to in this document can only be offered in compliance with the </a:t>
            </a:r>
            <a:r>
              <a:rPr lang="en-GB" sz="800" dirty="0" err="1"/>
              <a:t>FinSA</a:t>
            </a:r>
            <a:r>
              <a:rPr lang="en-GB" sz="800" dirty="0"/>
              <a:t>. Further details are available on request or can be found at www.privatebanking.societegenerale.com.</a:t>
            </a:r>
          </a:p>
          <a:p>
            <a:pPr algn="just"/>
            <a:r>
              <a:rPr lang="en-US" sz="800" dirty="0"/>
              <a:t>This document is not distributed neither by SG Kleinwort Hambros Bank Limited in the United Kingdom, nor by its branches in Jersey, Guernsey and Gibraltar. Consequently, the information and potential offers, activities and financial information contained in this document do not apply to these entities and may neither be authorized by these entities or adapted on these territories. Further information on the activities of the private banking entities of Société Générale located in the territories of the United Kingdom, the Channel Islands and Gibraltar, including additional legal and regulatory details can be found at: </a:t>
            </a:r>
            <a:r>
              <a:rPr lang="en-US" sz="800" dirty="0">
                <a:hlinkClick r:id="rId3">
                  <a:extLst>
                    <a:ext uri="{A12FA001-AC4F-418D-AE19-62706E023703}">
                      <ahyp:hlinkClr xmlns:ahyp="http://schemas.microsoft.com/office/drawing/2018/hyperlinkcolor" val="tx"/>
                    </a:ext>
                  </a:extLst>
                </a:hlinkClick>
              </a:rPr>
              <a:t>www.kleinworthambros.com</a:t>
            </a:r>
            <a:r>
              <a:rPr lang="en-US" sz="800" dirty="0"/>
              <a:t>.”</a:t>
            </a:r>
            <a:endParaRPr lang="en-GB" sz="800" dirty="0"/>
          </a:p>
        </p:txBody>
      </p:sp>
    </p:spTree>
    <p:extLst>
      <p:ext uri="{BB962C8B-B14F-4D97-AF65-F5344CB8AC3E}">
        <p14:creationId xmlns:p14="http://schemas.microsoft.com/office/powerpoint/2010/main" val="1167731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FD00A1-5DBF-4680-BBB5-20B62B9BF02C}"/>
              </a:ext>
            </a:extLst>
          </p:cNvPr>
          <p:cNvSpPr>
            <a:spLocks noGrp="1"/>
          </p:cNvSpPr>
          <p:nvPr>
            <p:ph type="title"/>
          </p:nvPr>
        </p:nvSpPr>
        <p:spPr>
          <a:xfrm>
            <a:off x="260629" y="391340"/>
            <a:ext cx="9582000" cy="236475"/>
          </a:xfrm>
        </p:spPr>
        <p:txBody>
          <a:bodyPr/>
          <a:lstStyle/>
          <a:p>
            <a:r>
              <a:rPr lang="en-US" dirty="0"/>
              <a:t>Economic outlook and investment Strategy</a:t>
            </a:r>
          </a:p>
        </p:txBody>
      </p:sp>
      <p:sp>
        <p:nvSpPr>
          <p:cNvPr id="5" name="Espace réservé du contenu 3">
            <a:extLst>
              <a:ext uri="{FF2B5EF4-FFF2-40B4-BE49-F238E27FC236}">
                <a16:creationId xmlns:a16="http://schemas.microsoft.com/office/drawing/2014/main" id="{D4A69BB6-FC7E-4F99-A0FC-78CB2A712114}"/>
              </a:ext>
            </a:extLst>
          </p:cNvPr>
          <p:cNvSpPr txBox="1">
            <a:spLocks/>
          </p:cNvSpPr>
          <p:nvPr/>
        </p:nvSpPr>
        <p:spPr>
          <a:xfrm>
            <a:off x="168613" y="1054359"/>
            <a:ext cx="9656323" cy="4996244"/>
          </a:xfrm>
          <a:prstGeom prst="rect">
            <a:avLst/>
          </a:prstGeom>
        </p:spPr>
        <p:txBody>
          <a:bodyPr/>
          <a:lstStyle>
            <a:lvl1pPr marL="0" indent="0" algn="l" defTabSz="990564" rtl="0" eaLnBrk="1" latinLnBrk="0" hangingPunct="1">
              <a:lnSpc>
                <a:spcPct val="90000"/>
              </a:lnSpc>
              <a:spcBef>
                <a:spcPts val="867"/>
              </a:spcBef>
              <a:buClr>
                <a:schemeClr val="tx1">
                  <a:lumMod val="75000"/>
                  <a:lumOff val="25000"/>
                </a:schemeClr>
              </a:buClr>
              <a:buSzPct val="90000"/>
              <a:buFont typeface="Arial" pitchFamily="34" charset="0"/>
              <a:buNone/>
              <a:defRPr lang="en-US" sz="1400" b="1" kern="1200" baseline="0" noProof="0" dirty="0" smtClean="0">
                <a:solidFill>
                  <a:schemeClr val="tx1"/>
                </a:solidFill>
                <a:latin typeface="+mn-lt"/>
                <a:ea typeface="+mn-ea"/>
                <a:cs typeface="Arial" pitchFamily="34" charset="0"/>
              </a:defRPr>
            </a:lvl1pPr>
            <a:lvl2pPr marL="311988" indent="-155994" algn="l" defTabSz="990564" rtl="0" eaLnBrk="1" latinLnBrk="0" hangingPunct="1">
              <a:lnSpc>
                <a:spcPct val="90000"/>
              </a:lnSpc>
              <a:spcBef>
                <a:spcPts val="650"/>
              </a:spcBef>
              <a:buClrTx/>
              <a:buSzPct val="100000"/>
              <a:buFont typeface="Wingdings" panose="05000000000000000000" pitchFamily="2" charset="2"/>
              <a:buChar char=""/>
              <a:defRPr lang="en-US" sz="1400" kern="1200" noProof="0" dirty="0" smtClean="0">
                <a:solidFill>
                  <a:schemeClr val="tx1"/>
                </a:solidFill>
                <a:latin typeface="+mn-lt"/>
                <a:ea typeface="+mn-ea"/>
                <a:cs typeface="Arial" pitchFamily="34" charset="0"/>
              </a:defRPr>
            </a:lvl2pPr>
            <a:lvl3pPr marL="467983" indent="-155994" algn="l" defTabSz="990564" rtl="0" eaLnBrk="1" latinLnBrk="0" hangingPunct="1">
              <a:lnSpc>
                <a:spcPct val="90000"/>
              </a:lnSpc>
              <a:spcBef>
                <a:spcPts val="650"/>
              </a:spcBef>
              <a:buClr>
                <a:schemeClr val="tx1"/>
              </a:buClr>
              <a:buSzPct val="100000"/>
              <a:buFont typeface="Source Sans Pro" panose="020B0503030403020204" pitchFamily="34" charset="0"/>
              <a:buChar char="–"/>
              <a:defRPr lang="en-US" sz="1400" kern="1200" noProof="0" dirty="0" smtClean="0">
                <a:solidFill>
                  <a:schemeClr val="tx1"/>
                </a:solidFill>
                <a:latin typeface="+mn-lt"/>
                <a:ea typeface="+mn-ea"/>
                <a:cs typeface="Arial" pitchFamily="34" charset="0"/>
              </a:defRPr>
            </a:lvl3pPr>
            <a:lvl4pPr marL="623978" indent="-155994" algn="l" defTabSz="990564" rtl="0" eaLnBrk="1" latinLnBrk="0" hangingPunct="1">
              <a:lnSpc>
                <a:spcPct val="90000"/>
              </a:lnSpc>
              <a:spcBef>
                <a:spcPts val="433"/>
              </a:spcBef>
              <a:buClrTx/>
              <a:buFont typeface="Source Sans Pro" panose="020B0503030403020204" pitchFamily="34" charset="0"/>
              <a:buChar char="-"/>
              <a:defRPr lang="en-US" sz="1400" kern="1200" noProof="0" dirty="0" smtClean="0">
                <a:solidFill>
                  <a:schemeClr val="tx1"/>
                </a:solidFill>
                <a:latin typeface="+mn-lt"/>
                <a:ea typeface="+mn-ea"/>
                <a:cs typeface="Arial" pitchFamily="34" charset="0"/>
              </a:defRPr>
            </a:lvl4pPr>
            <a:lvl5pPr marL="0" indent="0" algn="l" defTabSz="990564" rtl="0" eaLnBrk="1" latinLnBrk="0" hangingPunct="1">
              <a:spcBef>
                <a:spcPts val="2167"/>
              </a:spcBef>
              <a:buClr>
                <a:schemeClr val="tx2"/>
              </a:buClr>
              <a:buFontTx/>
              <a:buNone/>
              <a:defRPr lang="en-US" sz="1400" b="1" kern="1200" cap="all" baseline="0" noProof="0" dirty="0">
                <a:solidFill>
                  <a:schemeClr val="tx2"/>
                </a:solidFill>
                <a:latin typeface="+mn-lt"/>
                <a:ea typeface="Source Sans Pro Black" panose="020B0803030403020204" pitchFamily="34" charset="0"/>
                <a:cs typeface="Arial" pitchFamily="34" charset="0"/>
              </a:defRPr>
            </a:lvl5pPr>
            <a:lvl6pPr marL="2724050" indent="-247640" algn="l" defTabSz="990564" rtl="0" eaLnBrk="1" latinLnBrk="0" hangingPunct="1">
              <a:spcBef>
                <a:spcPct val="20000"/>
              </a:spcBef>
              <a:buFont typeface="Arial" pitchFamily="34" charset="0"/>
              <a:buNone/>
              <a:defRPr sz="2167" kern="1200">
                <a:solidFill>
                  <a:schemeClr val="tx1"/>
                </a:solidFill>
                <a:latin typeface="+mn-lt"/>
                <a:ea typeface="+mn-ea"/>
                <a:cs typeface="+mn-cs"/>
              </a:defRPr>
            </a:lvl6pPr>
            <a:lvl7pPr marL="3219333" indent="-247640" algn="l" defTabSz="990564" rtl="0" eaLnBrk="1" latinLnBrk="0" hangingPunct="1">
              <a:spcBef>
                <a:spcPct val="20000"/>
              </a:spcBef>
              <a:buFont typeface="Arial" pitchFamily="34" charset="0"/>
              <a:buChar char="•"/>
              <a:defRPr sz="2167" kern="1200">
                <a:solidFill>
                  <a:schemeClr val="tx1"/>
                </a:solidFill>
                <a:latin typeface="+mn-lt"/>
                <a:ea typeface="+mn-ea"/>
                <a:cs typeface="+mn-cs"/>
              </a:defRPr>
            </a:lvl7pPr>
            <a:lvl8pPr marL="3714614" indent="-247640" algn="l" defTabSz="990564" rtl="0" eaLnBrk="1" latinLnBrk="0" hangingPunct="1">
              <a:spcBef>
                <a:spcPct val="20000"/>
              </a:spcBef>
              <a:buFont typeface="Arial" pitchFamily="34" charset="0"/>
              <a:buChar char="•"/>
              <a:defRPr sz="2167" kern="1200">
                <a:solidFill>
                  <a:schemeClr val="tx1"/>
                </a:solidFill>
                <a:latin typeface="+mn-lt"/>
                <a:ea typeface="+mn-ea"/>
                <a:cs typeface="+mn-cs"/>
              </a:defRPr>
            </a:lvl8pPr>
            <a:lvl9pPr marL="4209896" indent="-247640" algn="l" defTabSz="990564" rtl="0" eaLnBrk="1" latinLnBrk="0" hangingPunct="1">
              <a:spcBef>
                <a:spcPct val="20000"/>
              </a:spcBef>
              <a:buFont typeface="Arial" pitchFamily="34" charset="0"/>
              <a:buChar char="•"/>
              <a:defRPr sz="2167" kern="1200">
                <a:solidFill>
                  <a:schemeClr val="tx1"/>
                </a:solidFill>
                <a:latin typeface="+mn-lt"/>
                <a:ea typeface="+mn-ea"/>
                <a:cs typeface="+mn-cs"/>
              </a:defRPr>
            </a:lvl9pPr>
          </a:lstStyle>
          <a:p>
            <a:pPr marL="0" lvl="1" indent="0">
              <a:lnSpc>
                <a:spcPct val="150000"/>
              </a:lnSpc>
              <a:spcBef>
                <a:spcPts val="0"/>
              </a:spcBef>
              <a:buClr>
                <a:schemeClr val="tx1">
                  <a:lumMod val="75000"/>
                  <a:lumOff val="25000"/>
                </a:schemeClr>
              </a:buClr>
              <a:buSzPct val="90000"/>
              <a:buNone/>
            </a:pPr>
            <a:endParaRPr lang="fr-FR" sz="1000" b="1" dirty="0">
              <a:solidFill>
                <a:schemeClr val="tx2"/>
              </a:solidFill>
              <a:ea typeface="Source Sans Pro" pitchFamily="34" charset="0"/>
            </a:endParaRPr>
          </a:p>
          <a:p>
            <a:r>
              <a:rPr lang="en-GB" sz="2000" dirty="0">
                <a:solidFill>
                  <a:schemeClr val="tx2"/>
                </a:solidFill>
              </a:rPr>
              <a:t>Opposite risks that intensify</a:t>
            </a:r>
          </a:p>
          <a:p>
            <a:endParaRPr lang="fr-FR" sz="2000" dirty="0">
              <a:solidFill>
                <a:schemeClr val="tx2"/>
              </a:solidFill>
            </a:endParaRPr>
          </a:p>
          <a:p>
            <a:pPr>
              <a:lnSpc>
                <a:spcPct val="150000"/>
              </a:lnSpc>
              <a:spcBef>
                <a:spcPts val="0"/>
              </a:spcBef>
            </a:pPr>
            <a:r>
              <a:rPr lang="en-US" sz="2000" dirty="0">
                <a:solidFill>
                  <a:schemeClr val="tx2"/>
                </a:solidFill>
                <a:ea typeface="Source Sans Pro" pitchFamily="34" charset="0"/>
              </a:rPr>
              <a:t>We stand by our central scenario of a slowdown in economic activity</a:t>
            </a:r>
          </a:p>
          <a:p>
            <a:pPr>
              <a:lnSpc>
                <a:spcPct val="150000"/>
              </a:lnSpc>
              <a:spcBef>
                <a:spcPts val="0"/>
              </a:spcBef>
            </a:pPr>
            <a:r>
              <a:rPr lang="fr-FR" sz="2000" dirty="0">
                <a:solidFill>
                  <a:schemeClr val="tx2"/>
                </a:solidFill>
                <a:ea typeface="Source Sans Pro" pitchFamily="34" charset="0"/>
              </a:rPr>
              <a:t>	</a:t>
            </a:r>
          </a:p>
          <a:p>
            <a:pPr>
              <a:lnSpc>
                <a:spcPct val="150000"/>
              </a:lnSpc>
              <a:spcBef>
                <a:spcPts val="0"/>
              </a:spcBef>
            </a:pPr>
            <a:r>
              <a:rPr lang="en-US" sz="2000" dirty="0">
                <a:solidFill>
                  <a:schemeClr val="tx2"/>
                </a:solidFill>
                <a:ea typeface="Source Sans Pro" pitchFamily="34" charset="0"/>
              </a:rPr>
              <a:t>Maintaining our balanced strategic positioning in a turbulent environment</a:t>
            </a:r>
          </a:p>
          <a:p>
            <a:endParaRPr lang="en-GB" sz="2000" dirty="0"/>
          </a:p>
          <a:p>
            <a:endParaRPr lang="en-GB" sz="2000" b="1" dirty="0">
              <a:latin typeface="Montserrat SemiBold" panose="00000700000000000000" pitchFamily="2" charset="0"/>
              <a:cs typeface="Arial" pitchFamily="34" charset="0"/>
            </a:endParaRPr>
          </a:p>
        </p:txBody>
      </p:sp>
    </p:spTree>
    <p:extLst>
      <p:ext uri="{BB962C8B-B14F-4D97-AF65-F5344CB8AC3E}">
        <p14:creationId xmlns:p14="http://schemas.microsoft.com/office/powerpoint/2010/main" val="2431940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82493-B68A-4B9C-835A-08E4EEE2F80D}"/>
              </a:ext>
            </a:extLst>
          </p:cNvPr>
          <p:cNvSpPr>
            <a:spLocks noGrp="1"/>
          </p:cNvSpPr>
          <p:nvPr>
            <p:ph type="title"/>
          </p:nvPr>
        </p:nvSpPr>
        <p:spPr>
          <a:xfrm>
            <a:off x="357523" y="65314"/>
            <a:ext cx="8824432" cy="630967"/>
          </a:xfrm>
        </p:spPr>
        <p:txBody>
          <a:bodyPr wrap="square" anchor="b">
            <a:noAutofit/>
          </a:bodyPr>
          <a:lstStyle/>
          <a:p>
            <a:r>
              <a:rPr lang="en-US" dirty="0">
                <a:solidFill>
                  <a:schemeClr val="tx2"/>
                </a:solidFill>
                <a:ea typeface="Source Sans Pro" pitchFamily="34" charset="0"/>
              </a:rPr>
              <a:t>Opposite risks that intensify</a:t>
            </a:r>
            <a:br>
              <a:rPr lang="fr-FR" dirty="0">
                <a:solidFill>
                  <a:schemeClr val="tx2"/>
                </a:solidFill>
                <a:ea typeface="Source Sans Pro" pitchFamily="34" charset="0"/>
                <a:cs typeface="Arial"/>
              </a:rPr>
            </a:br>
            <a:r>
              <a:rPr lang="fr-FR" dirty="0" err="1">
                <a:solidFill>
                  <a:schemeClr val="tx1"/>
                </a:solidFill>
                <a:cs typeface="Arial"/>
              </a:rPr>
              <a:t>renewed</a:t>
            </a:r>
            <a:r>
              <a:rPr lang="fr-FR" dirty="0">
                <a:solidFill>
                  <a:schemeClr val="tx1"/>
                </a:solidFill>
                <a:cs typeface="Arial"/>
              </a:rPr>
              <a:t> </a:t>
            </a:r>
            <a:r>
              <a:rPr lang="fr-FR" dirty="0" err="1">
                <a:solidFill>
                  <a:schemeClr val="tx1"/>
                </a:solidFill>
                <a:ea typeface="Source Sans Pro" pitchFamily="34" charset="0"/>
              </a:rPr>
              <a:t>geopolitical</a:t>
            </a:r>
            <a:r>
              <a:rPr lang="fr-FR" dirty="0">
                <a:solidFill>
                  <a:schemeClr val="tx1"/>
                </a:solidFill>
                <a:ea typeface="Source Sans Pro" pitchFamily="34" charset="0"/>
              </a:rPr>
              <a:t> </a:t>
            </a:r>
            <a:r>
              <a:rPr lang="fr-FR" dirty="0" err="1">
                <a:solidFill>
                  <a:schemeClr val="tx1"/>
                </a:solidFill>
                <a:ea typeface="Source Sans Pro" pitchFamily="34" charset="0"/>
              </a:rPr>
              <a:t>risks</a:t>
            </a:r>
            <a:endParaRPr lang="fr-FR" dirty="0">
              <a:solidFill>
                <a:schemeClr val="tx1"/>
              </a:solidFill>
              <a:cs typeface="Arial"/>
            </a:endParaRPr>
          </a:p>
        </p:txBody>
      </p:sp>
      <p:graphicFrame>
        <p:nvGraphicFramePr>
          <p:cNvPr id="5" name="Objet 4">
            <a:extLst>
              <a:ext uri="{FF2B5EF4-FFF2-40B4-BE49-F238E27FC236}">
                <a16:creationId xmlns:a16="http://schemas.microsoft.com/office/drawing/2014/main" id="{9F65A623-CC8F-CA1E-B0CB-A4FE869A8EA1}"/>
              </a:ext>
            </a:extLst>
          </p:cNvPr>
          <p:cNvGraphicFramePr>
            <a:graphicFrameLocks/>
          </p:cNvGraphicFramePr>
          <p:nvPr>
            <p:extLst>
              <p:ext uri="{D42A27DB-BD31-4B8C-83A1-F6EECF244321}">
                <p14:modId xmlns:p14="http://schemas.microsoft.com/office/powerpoint/2010/main" val="2163694675"/>
              </p:ext>
            </p:extLst>
          </p:nvPr>
        </p:nvGraphicFramePr>
        <p:xfrm>
          <a:off x="633000" y="1206660"/>
          <a:ext cx="8640000" cy="5040000"/>
        </p:xfrm>
        <a:graphic>
          <a:graphicData uri="http://schemas.openxmlformats.org/presentationml/2006/ole">
            <mc:AlternateContent xmlns:mc="http://schemas.openxmlformats.org/markup-compatibility/2006">
              <mc:Choice xmlns:v="urn:schemas-microsoft-com:vml" Requires="v">
                <p:oleObj name="Macrobond document" r:id="rId3" imgW="7620688" imgH="5715205" progId="Mbnd.mbnd">
                  <p:embed/>
                </p:oleObj>
              </mc:Choice>
              <mc:Fallback>
                <p:oleObj name="Macrobond document" r:id="rId3" imgW="7620688" imgH="5715205" progId="Mbnd.mbnd">
                  <p:embed/>
                  <p:pic>
                    <p:nvPicPr>
                      <p:cNvPr id="5" name="Objet 4">
                        <a:extLst>
                          <a:ext uri="{FF2B5EF4-FFF2-40B4-BE49-F238E27FC236}">
                            <a16:creationId xmlns:a16="http://schemas.microsoft.com/office/drawing/2014/main" id="{9F65A623-CC8F-CA1E-B0CB-A4FE869A8EA1}"/>
                          </a:ext>
                        </a:extLst>
                      </p:cNvPr>
                      <p:cNvPicPr preferRelativeResize="0"/>
                      <p:nvPr/>
                    </p:nvPicPr>
                    <p:blipFill>
                      <a:blip r:embed="rId4"/>
                      <a:stretch>
                        <a:fillRect/>
                      </a:stretch>
                    </p:blipFill>
                    <p:spPr>
                      <a:xfrm>
                        <a:off x="633000" y="1206660"/>
                        <a:ext cx="8640000" cy="5040000"/>
                      </a:xfrm>
                      <a:prstGeom prst="rect">
                        <a:avLst/>
                      </a:prstGeom>
                    </p:spPr>
                  </p:pic>
                </p:oleObj>
              </mc:Fallback>
            </mc:AlternateContent>
          </a:graphicData>
        </a:graphic>
      </p:graphicFrame>
    </p:spTree>
    <p:extLst>
      <p:ext uri="{BB962C8B-B14F-4D97-AF65-F5344CB8AC3E}">
        <p14:creationId xmlns:p14="http://schemas.microsoft.com/office/powerpoint/2010/main" val="2128484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82493-B68A-4B9C-835A-08E4EEE2F80D}"/>
              </a:ext>
            </a:extLst>
          </p:cNvPr>
          <p:cNvSpPr>
            <a:spLocks noGrp="1"/>
          </p:cNvSpPr>
          <p:nvPr>
            <p:ph type="title"/>
          </p:nvPr>
        </p:nvSpPr>
        <p:spPr>
          <a:xfrm>
            <a:off x="279918" y="46652"/>
            <a:ext cx="8966719" cy="655443"/>
          </a:xfrm>
        </p:spPr>
        <p:txBody>
          <a:bodyPr wrap="square" anchor="b">
            <a:normAutofit/>
          </a:bodyPr>
          <a:lstStyle/>
          <a:p>
            <a:r>
              <a:rPr lang="en-US" dirty="0">
                <a:solidFill>
                  <a:schemeClr val="tx2"/>
                </a:solidFill>
                <a:ea typeface="Source Sans Pro" pitchFamily="34" charset="0"/>
              </a:rPr>
              <a:t>Opposite risks that intensify</a:t>
            </a:r>
            <a:br>
              <a:rPr lang="fr-FR" dirty="0">
                <a:solidFill>
                  <a:schemeClr val="tx2"/>
                </a:solidFill>
                <a:ea typeface="Source Sans Pro" pitchFamily="34" charset="0"/>
                <a:cs typeface="Arial"/>
              </a:rPr>
            </a:br>
            <a:r>
              <a:rPr lang="fr-FR" dirty="0" err="1">
                <a:solidFill>
                  <a:schemeClr val="tx1"/>
                </a:solidFill>
                <a:ea typeface="Source Sans Pro" pitchFamily="34" charset="0"/>
              </a:rPr>
              <a:t>Renewed</a:t>
            </a:r>
            <a:r>
              <a:rPr lang="fr-FR" dirty="0">
                <a:solidFill>
                  <a:schemeClr val="tx1"/>
                </a:solidFill>
                <a:ea typeface="Source Sans Pro" pitchFamily="34" charset="0"/>
              </a:rPr>
              <a:t> bond </a:t>
            </a:r>
            <a:r>
              <a:rPr lang="fr-FR" dirty="0" err="1">
                <a:solidFill>
                  <a:schemeClr val="tx1"/>
                </a:solidFill>
                <a:ea typeface="Source Sans Pro" pitchFamily="34" charset="0"/>
              </a:rPr>
              <a:t>market</a:t>
            </a:r>
            <a:r>
              <a:rPr lang="fr-FR" dirty="0">
                <a:solidFill>
                  <a:schemeClr val="tx1"/>
                </a:solidFill>
                <a:ea typeface="Source Sans Pro" pitchFamily="34" charset="0"/>
              </a:rPr>
              <a:t> tensions</a:t>
            </a:r>
            <a:endParaRPr lang="fr-FR" dirty="0">
              <a:solidFill>
                <a:schemeClr val="tx1"/>
              </a:solidFill>
              <a:cs typeface="Arial"/>
            </a:endParaRPr>
          </a:p>
        </p:txBody>
      </p:sp>
      <p:graphicFrame>
        <p:nvGraphicFramePr>
          <p:cNvPr id="4" name="Objet 3">
            <a:extLst>
              <a:ext uri="{FF2B5EF4-FFF2-40B4-BE49-F238E27FC236}">
                <a16:creationId xmlns:a16="http://schemas.microsoft.com/office/drawing/2014/main" id="{3243E81A-5434-0F51-6F22-84EA377059D0}"/>
              </a:ext>
            </a:extLst>
          </p:cNvPr>
          <p:cNvGraphicFramePr>
            <a:graphicFrameLocks/>
          </p:cNvGraphicFramePr>
          <p:nvPr>
            <p:extLst>
              <p:ext uri="{D42A27DB-BD31-4B8C-83A1-F6EECF244321}">
                <p14:modId xmlns:p14="http://schemas.microsoft.com/office/powerpoint/2010/main" val="2894421040"/>
              </p:ext>
            </p:extLst>
          </p:nvPr>
        </p:nvGraphicFramePr>
        <p:xfrm>
          <a:off x="442913" y="1093788"/>
          <a:ext cx="8640762" cy="5040312"/>
        </p:xfrm>
        <a:graphic>
          <a:graphicData uri="http://schemas.openxmlformats.org/presentationml/2006/ole">
            <mc:AlternateContent xmlns:mc="http://schemas.openxmlformats.org/markup-compatibility/2006">
              <mc:Choice xmlns:v="urn:schemas-microsoft-com:vml" Requires="v">
                <p:oleObj name="Macrobond document" r:id="rId3" imgW="7620688" imgH="7620394" progId="Mbnd.mbnd">
                  <p:embed/>
                </p:oleObj>
              </mc:Choice>
              <mc:Fallback>
                <p:oleObj name="Macrobond document" r:id="rId3" imgW="7620688" imgH="7620394" progId="Mbnd.mbnd">
                  <p:embed/>
                  <p:pic>
                    <p:nvPicPr>
                      <p:cNvPr id="4" name="Objet 3">
                        <a:extLst>
                          <a:ext uri="{FF2B5EF4-FFF2-40B4-BE49-F238E27FC236}">
                            <a16:creationId xmlns:a16="http://schemas.microsoft.com/office/drawing/2014/main" id="{3243E81A-5434-0F51-6F22-84EA377059D0}"/>
                          </a:ext>
                        </a:extLst>
                      </p:cNvPr>
                      <p:cNvPicPr preferRelativeResize="0"/>
                      <p:nvPr/>
                    </p:nvPicPr>
                    <p:blipFill>
                      <a:blip r:embed="rId4"/>
                      <a:stretch>
                        <a:fillRect/>
                      </a:stretch>
                    </p:blipFill>
                    <p:spPr>
                      <a:xfrm>
                        <a:off x="442913" y="1093788"/>
                        <a:ext cx="8640762" cy="5040312"/>
                      </a:xfrm>
                      <a:prstGeom prst="rect">
                        <a:avLst/>
                      </a:prstGeom>
                    </p:spPr>
                  </p:pic>
                </p:oleObj>
              </mc:Fallback>
            </mc:AlternateContent>
          </a:graphicData>
        </a:graphic>
      </p:graphicFrame>
    </p:spTree>
    <p:extLst>
      <p:ext uri="{BB962C8B-B14F-4D97-AF65-F5344CB8AC3E}">
        <p14:creationId xmlns:p14="http://schemas.microsoft.com/office/powerpoint/2010/main" val="1933237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82493-B68A-4B9C-835A-08E4EEE2F80D}"/>
              </a:ext>
            </a:extLst>
          </p:cNvPr>
          <p:cNvSpPr>
            <a:spLocks noGrp="1"/>
          </p:cNvSpPr>
          <p:nvPr>
            <p:ph type="title"/>
          </p:nvPr>
        </p:nvSpPr>
        <p:spPr>
          <a:xfrm>
            <a:off x="337774" y="385839"/>
            <a:ext cx="9384724" cy="276634"/>
          </a:xfrm>
        </p:spPr>
        <p:txBody>
          <a:bodyPr wrap="square" anchor="b">
            <a:noAutofit/>
          </a:bodyPr>
          <a:lstStyle/>
          <a:p>
            <a:br>
              <a:rPr lang="en-US" dirty="0"/>
            </a:br>
            <a:r>
              <a:rPr lang="en-US" dirty="0"/>
              <a:t>Walking on a tightrope between risks</a:t>
            </a:r>
          </a:p>
        </p:txBody>
      </p:sp>
      <p:sp>
        <p:nvSpPr>
          <p:cNvPr id="5" name="ZoneTexte 4">
            <a:extLst>
              <a:ext uri="{FF2B5EF4-FFF2-40B4-BE49-F238E27FC236}">
                <a16:creationId xmlns:a16="http://schemas.microsoft.com/office/drawing/2014/main" id="{37EDEC27-B27E-CD6E-189E-E83DB966156C}"/>
              </a:ext>
            </a:extLst>
          </p:cNvPr>
          <p:cNvSpPr txBox="1"/>
          <p:nvPr/>
        </p:nvSpPr>
        <p:spPr>
          <a:xfrm>
            <a:off x="5523268" y="1404433"/>
            <a:ext cx="4382732" cy="4683155"/>
          </a:xfrm>
          <a:prstGeom prst="rect">
            <a:avLst/>
          </a:prstGeom>
          <a:noFill/>
        </p:spPr>
        <p:txBody>
          <a:bodyPr wrap="square" lIns="35249" tIns="35249" rIns="35249" bIns="35249" rtlCol="0">
            <a:spAutoFit/>
          </a:bodyPr>
          <a:lstStyle/>
          <a:p>
            <a:r>
              <a:rPr lang="en-US" sz="1763" b="1" dirty="0">
                <a:solidFill>
                  <a:schemeClr val="tx2"/>
                </a:solidFill>
                <a:ea typeface="+mj-ea"/>
                <a:cs typeface="Arial"/>
              </a:rPr>
              <a:t>We stand by our central scenario of a slowdown in economic activity</a:t>
            </a:r>
            <a:endParaRPr lang="en-US" sz="1763" b="1" dirty="0">
              <a:ea typeface="+mj-ea"/>
              <a:cs typeface="Arial"/>
            </a:endParaRPr>
          </a:p>
          <a:p>
            <a:pPr marL="167874" indent="-167874">
              <a:buFont typeface="Arial" panose="020B0604020202020204" pitchFamily="34" charset="0"/>
              <a:buChar char="•"/>
            </a:pPr>
            <a:r>
              <a:rPr lang="en-US" sz="1763" dirty="0">
                <a:ea typeface="+mj-ea"/>
                <a:cs typeface="Arial"/>
              </a:rPr>
              <a:t>US economy to continue to hold up better</a:t>
            </a:r>
            <a:endParaRPr lang="fr-FR" sz="1763" dirty="0">
              <a:ea typeface="+mj-ea"/>
              <a:cs typeface="Arial"/>
            </a:endParaRPr>
          </a:p>
          <a:p>
            <a:pPr marL="167874" indent="-167874">
              <a:buFont typeface="Arial" panose="020B0604020202020204" pitchFamily="34" charset="0"/>
              <a:buChar char="•"/>
            </a:pPr>
            <a:r>
              <a:rPr lang="fr-FR" sz="1763" dirty="0">
                <a:ea typeface="+mj-ea"/>
                <a:cs typeface="Arial"/>
              </a:rPr>
              <a:t>Inflation to </a:t>
            </a:r>
            <a:r>
              <a:rPr lang="fr-FR" sz="1763" dirty="0" err="1">
                <a:ea typeface="+mj-ea"/>
                <a:cs typeface="Arial"/>
              </a:rPr>
              <a:t>decrease</a:t>
            </a:r>
            <a:r>
              <a:rPr lang="fr-FR" sz="1763" dirty="0">
                <a:ea typeface="+mj-ea"/>
                <a:cs typeface="Arial"/>
              </a:rPr>
              <a:t> </a:t>
            </a:r>
            <a:r>
              <a:rPr lang="fr-FR" sz="1763" dirty="0" err="1">
                <a:ea typeface="+mj-ea"/>
                <a:cs typeface="Arial"/>
              </a:rPr>
              <a:t>slowly</a:t>
            </a:r>
            <a:endParaRPr lang="fr-FR" sz="1763" dirty="0">
              <a:ea typeface="+mj-ea"/>
              <a:cs typeface="Arial"/>
            </a:endParaRPr>
          </a:p>
          <a:p>
            <a:pPr marL="167874" indent="-167874">
              <a:buFont typeface="Arial" panose="020B0604020202020204" pitchFamily="34" charset="0"/>
              <a:buChar char="•"/>
            </a:pPr>
            <a:r>
              <a:rPr lang="en-US" sz="1763" dirty="0">
                <a:ea typeface="+mj-ea"/>
                <a:cs typeface="Arial"/>
              </a:rPr>
              <a:t>Central banks: high rates for longer </a:t>
            </a:r>
            <a:endParaRPr lang="fr-FR" sz="1763" dirty="0">
              <a:ea typeface="+mj-ea"/>
              <a:cs typeface="Arial"/>
            </a:endParaRPr>
          </a:p>
          <a:p>
            <a:endParaRPr lang="fr-FR" sz="1763" dirty="0">
              <a:solidFill>
                <a:schemeClr val="tx2"/>
              </a:solidFill>
              <a:ea typeface="+mj-ea"/>
              <a:cs typeface="Arial"/>
            </a:endParaRPr>
          </a:p>
          <a:p>
            <a:r>
              <a:rPr lang="fr-FR" sz="1763" b="1" dirty="0" err="1">
                <a:solidFill>
                  <a:schemeClr val="tx2"/>
                </a:solidFill>
                <a:ea typeface="+mj-ea"/>
                <a:cs typeface="Arial"/>
              </a:rPr>
              <a:t>Lower</a:t>
            </a:r>
            <a:r>
              <a:rPr lang="fr-FR" sz="1763" b="1" dirty="0">
                <a:solidFill>
                  <a:schemeClr val="tx2"/>
                </a:solidFill>
                <a:ea typeface="+mj-ea"/>
                <a:cs typeface="Arial"/>
              </a:rPr>
              <a:t> </a:t>
            </a:r>
            <a:r>
              <a:rPr lang="fr-FR" sz="1763" b="1" dirty="0" err="1">
                <a:solidFill>
                  <a:schemeClr val="tx2"/>
                </a:solidFill>
                <a:ea typeface="+mj-ea"/>
                <a:cs typeface="Arial"/>
              </a:rPr>
              <a:t>interest</a:t>
            </a:r>
            <a:r>
              <a:rPr lang="fr-FR" sz="1763" b="1" dirty="0">
                <a:solidFill>
                  <a:schemeClr val="tx2"/>
                </a:solidFill>
                <a:ea typeface="+mj-ea"/>
                <a:cs typeface="Arial"/>
              </a:rPr>
              <a:t> rate scenario</a:t>
            </a:r>
          </a:p>
          <a:p>
            <a:pPr marL="167874" indent="-167874">
              <a:buFont typeface="Arial" panose="020B0604020202020204" pitchFamily="34" charset="0"/>
              <a:buChar char="•"/>
            </a:pPr>
            <a:r>
              <a:rPr lang="en-GB" sz="1763" dirty="0">
                <a:ea typeface="+mj-ea"/>
                <a:cs typeface="Arial"/>
              </a:rPr>
              <a:t>Sharper economic slowdown</a:t>
            </a:r>
          </a:p>
          <a:p>
            <a:pPr marL="167874" indent="-167874">
              <a:buFont typeface="Arial" panose="020B0604020202020204" pitchFamily="34" charset="0"/>
              <a:buChar char="•"/>
            </a:pPr>
            <a:r>
              <a:rPr lang="en-GB" sz="1763" dirty="0">
                <a:ea typeface="+mj-ea"/>
                <a:cs typeface="Arial"/>
              </a:rPr>
              <a:t>Inflation to decrease more rapidly</a:t>
            </a:r>
          </a:p>
          <a:p>
            <a:pPr marL="167874" indent="-167874">
              <a:buFont typeface="Arial" panose="020B0604020202020204" pitchFamily="34" charset="0"/>
              <a:buChar char="•"/>
            </a:pPr>
            <a:r>
              <a:rPr lang="en-GB" sz="1763" dirty="0">
                <a:ea typeface="+mj-ea"/>
                <a:cs typeface="Arial"/>
              </a:rPr>
              <a:t>Central banks: a more rapid pivot</a:t>
            </a:r>
          </a:p>
          <a:p>
            <a:endParaRPr lang="fr-FR" sz="1763" dirty="0">
              <a:solidFill>
                <a:schemeClr val="tx2"/>
              </a:solidFill>
              <a:ea typeface="+mj-ea"/>
              <a:cs typeface="Arial"/>
            </a:endParaRPr>
          </a:p>
          <a:p>
            <a:r>
              <a:rPr lang="en-GB" sz="1763" b="1" dirty="0">
                <a:solidFill>
                  <a:schemeClr val="tx2"/>
                </a:solidFill>
                <a:ea typeface="+mj-ea"/>
                <a:cs typeface="Arial"/>
              </a:rPr>
              <a:t>Higher interest rate scenario</a:t>
            </a:r>
          </a:p>
          <a:p>
            <a:pPr marL="167874" indent="-167874">
              <a:buFont typeface="Arial" panose="020B0604020202020204" pitchFamily="34" charset="0"/>
              <a:buChar char="•"/>
            </a:pPr>
            <a:r>
              <a:rPr lang="en-GB" sz="1763" dirty="0">
                <a:ea typeface="+mj-ea"/>
                <a:cs typeface="Arial"/>
              </a:rPr>
              <a:t>Geopolitical and energy prices tensions</a:t>
            </a:r>
          </a:p>
          <a:p>
            <a:pPr marL="167874" indent="-167874">
              <a:buFont typeface="Arial" panose="020B0604020202020204" pitchFamily="34" charset="0"/>
              <a:buChar char="•"/>
            </a:pPr>
            <a:r>
              <a:rPr lang="en-GB" sz="1763" dirty="0">
                <a:ea typeface="+mj-ea"/>
                <a:cs typeface="Arial"/>
              </a:rPr>
              <a:t>Stronger economic activity</a:t>
            </a:r>
          </a:p>
          <a:p>
            <a:pPr marL="167874" indent="-167874">
              <a:buFont typeface="Arial" panose="020B0604020202020204" pitchFamily="34" charset="0"/>
              <a:buChar char="•"/>
            </a:pPr>
            <a:r>
              <a:rPr lang="en-GB" sz="1763" dirty="0">
                <a:ea typeface="+mj-ea"/>
                <a:cs typeface="Arial"/>
              </a:rPr>
              <a:t>Complex implementation of Quantitative Tightening </a:t>
            </a:r>
          </a:p>
          <a:p>
            <a:pPr marL="167874" indent="-167874">
              <a:buFont typeface="Arial" panose="020B0604020202020204" pitchFamily="34" charset="0"/>
              <a:buChar char="•"/>
            </a:pPr>
            <a:endParaRPr lang="fr-FR" sz="1763" dirty="0">
              <a:solidFill>
                <a:srgbClr val="FF0000"/>
              </a:solidFill>
              <a:cs typeface="Arial" pitchFamily="34" charset="0"/>
            </a:endParaRPr>
          </a:p>
        </p:txBody>
      </p:sp>
      <p:graphicFrame>
        <p:nvGraphicFramePr>
          <p:cNvPr id="4" name="Objet 3">
            <a:extLst>
              <a:ext uri="{FF2B5EF4-FFF2-40B4-BE49-F238E27FC236}">
                <a16:creationId xmlns:a16="http://schemas.microsoft.com/office/drawing/2014/main" id="{93AD953A-10E2-321B-73DB-1EBB56B61AB7}"/>
              </a:ext>
            </a:extLst>
          </p:cNvPr>
          <p:cNvGraphicFramePr>
            <a:graphicFrameLocks noChangeAspect="1"/>
          </p:cNvGraphicFramePr>
          <p:nvPr>
            <p:extLst>
              <p:ext uri="{D42A27DB-BD31-4B8C-83A1-F6EECF244321}">
                <p14:modId xmlns:p14="http://schemas.microsoft.com/office/powerpoint/2010/main" val="548266364"/>
              </p:ext>
            </p:extLst>
          </p:nvPr>
        </p:nvGraphicFramePr>
        <p:xfrm>
          <a:off x="0" y="1194480"/>
          <a:ext cx="5221858" cy="4771196"/>
        </p:xfrm>
        <a:graphic>
          <a:graphicData uri="http://schemas.openxmlformats.org/presentationml/2006/ole">
            <mc:AlternateContent xmlns:mc="http://schemas.openxmlformats.org/markup-compatibility/2006">
              <mc:Choice xmlns:v="urn:schemas-microsoft-com:vml" Requires="v">
                <p:oleObj name="Macrobond document" r:id="rId3" imgW="7620688" imgH="7620394" progId="Mbnd.mbnd">
                  <p:embed/>
                </p:oleObj>
              </mc:Choice>
              <mc:Fallback>
                <p:oleObj name="Macrobond document" r:id="rId3" imgW="7620688" imgH="7620394" progId="Mbnd.mbnd">
                  <p:embed/>
                  <p:pic>
                    <p:nvPicPr>
                      <p:cNvPr id="3" name="Objet 2">
                        <a:extLst>
                          <a:ext uri="{FF2B5EF4-FFF2-40B4-BE49-F238E27FC236}">
                            <a16:creationId xmlns:a16="http://schemas.microsoft.com/office/drawing/2014/main" id="{EF93EB31-84F3-82AE-E07D-E325B8187B11}"/>
                          </a:ext>
                        </a:extLst>
                      </p:cNvPr>
                      <p:cNvPicPr/>
                      <p:nvPr/>
                    </p:nvPicPr>
                    <p:blipFill>
                      <a:blip r:embed="rId4"/>
                      <a:stretch>
                        <a:fillRect/>
                      </a:stretch>
                    </p:blipFill>
                    <p:spPr>
                      <a:xfrm>
                        <a:off x="0" y="1194480"/>
                        <a:ext cx="5221858" cy="4771196"/>
                      </a:xfrm>
                      <a:prstGeom prst="rect">
                        <a:avLst/>
                      </a:prstGeom>
                    </p:spPr>
                  </p:pic>
                </p:oleObj>
              </mc:Fallback>
            </mc:AlternateContent>
          </a:graphicData>
        </a:graphic>
      </p:graphicFrame>
      <p:sp>
        <p:nvSpPr>
          <p:cNvPr id="6" name="ZoneTexte 5">
            <a:extLst>
              <a:ext uri="{FF2B5EF4-FFF2-40B4-BE49-F238E27FC236}">
                <a16:creationId xmlns:a16="http://schemas.microsoft.com/office/drawing/2014/main" id="{6F24053B-B49D-D6EF-AE66-88FC3415CF50}"/>
              </a:ext>
            </a:extLst>
          </p:cNvPr>
          <p:cNvSpPr txBox="1"/>
          <p:nvPr/>
        </p:nvSpPr>
        <p:spPr>
          <a:xfrm>
            <a:off x="515056" y="1940768"/>
            <a:ext cx="851763" cy="257369"/>
          </a:xfrm>
          <a:prstGeom prst="rect">
            <a:avLst/>
          </a:prstGeom>
          <a:noFill/>
        </p:spPr>
        <p:txBody>
          <a:bodyPr wrap="none" lIns="36000" tIns="36000" rIns="36000" bIns="36000" rtlCol="0">
            <a:spAutoFit/>
          </a:bodyPr>
          <a:lstStyle/>
          <a:p>
            <a:r>
              <a:rPr lang="fr-FR" sz="1200" b="1" dirty="0">
                <a:solidFill>
                  <a:srgbClr val="00B050"/>
                </a:solidFill>
                <a:latin typeface="Arial" pitchFamily="34" charset="0"/>
                <a:cs typeface="Arial" pitchFamily="34" charset="0"/>
              </a:rPr>
              <a:t>Expansion</a:t>
            </a:r>
          </a:p>
        </p:txBody>
      </p:sp>
      <p:sp>
        <p:nvSpPr>
          <p:cNvPr id="7" name="ZoneTexte 6">
            <a:extLst>
              <a:ext uri="{FF2B5EF4-FFF2-40B4-BE49-F238E27FC236}">
                <a16:creationId xmlns:a16="http://schemas.microsoft.com/office/drawing/2014/main" id="{25FCF274-1BE8-6CA6-BF50-214CA41C4D78}"/>
              </a:ext>
            </a:extLst>
          </p:cNvPr>
          <p:cNvSpPr txBox="1"/>
          <p:nvPr/>
        </p:nvSpPr>
        <p:spPr>
          <a:xfrm>
            <a:off x="430097" y="5198191"/>
            <a:ext cx="936722" cy="257369"/>
          </a:xfrm>
          <a:prstGeom prst="rect">
            <a:avLst/>
          </a:prstGeom>
          <a:noFill/>
        </p:spPr>
        <p:txBody>
          <a:bodyPr wrap="none" lIns="36000" tIns="36000" rIns="36000" bIns="36000" rtlCol="0">
            <a:spAutoFit/>
          </a:bodyPr>
          <a:lstStyle/>
          <a:p>
            <a:r>
              <a:rPr lang="fr-FR" sz="1200" b="1" dirty="0">
                <a:solidFill>
                  <a:schemeClr val="bg2"/>
                </a:solidFill>
                <a:latin typeface="Arial" pitchFamily="34" charset="0"/>
                <a:cs typeface="Arial" pitchFamily="34" charset="0"/>
              </a:rPr>
              <a:t>Contraction</a:t>
            </a:r>
          </a:p>
        </p:txBody>
      </p:sp>
    </p:spTree>
    <p:extLst>
      <p:ext uri="{BB962C8B-B14F-4D97-AF65-F5344CB8AC3E}">
        <p14:creationId xmlns:p14="http://schemas.microsoft.com/office/powerpoint/2010/main" val="3384651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82493-B68A-4B9C-835A-08E4EEE2F80D}"/>
              </a:ext>
            </a:extLst>
          </p:cNvPr>
          <p:cNvSpPr>
            <a:spLocks noGrp="1"/>
          </p:cNvSpPr>
          <p:nvPr>
            <p:ph type="title"/>
          </p:nvPr>
        </p:nvSpPr>
        <p:spPr>
          <a:xfrm>
            <a:off x="347104" y="378074"/>
            <a:ext cx="8824432" cy="221386"/>
          </a:xfrm>
        </p:spPr>
        <p:txBody>
          <a:bodyPr wrap="square" anchor="b">
            <a:noAutofit/>
          </a:bodyPr>
          <a:lstStyle/>
          <a:p>
            <a:r>
              <a:rPr lang="fr-FR" dirty="0">
                <a:cs typeface="Arial"/>
              </a:rPr>
              <a:t>Inflation to </a:t>
            </a:r>
            <a:r>
              <a:rPr lang="fr-FR" dirty="0" err="1">
                <a:cs typeface="Arial"/>
              </a:rPr>
              <a:t>decrease</a:t>
            </a:r>
            <a:r>
              <a:rPr lang="fr-FR" dirty="0">
                <a:cs typeface="Arial"/>
              </a:rPr>
              <a:t> </a:t>
            </a:r>
            <a:r>
              <a:rPr lang="fr-FR" dirty="0" err="1">
                <a:cs typeface="Arial"/>
              </a:rPr>
              <a:t>slowly</a:t>
            </a:r>
            <a:endParaRPr lang="en-US" dirty="0"/>
          </a:p>
        </p:txBody>
      </p:sp>
      <p:graphicFrame>
        <p:nvGraphicFramePr>
          <p:cNvPr id="4" name="Objet 3">
            <a:extLst>
              <a:ext uri="{FF2B5EF4-FFF2-40B4-BE49-F238E27FC236}">
                <a16:creationId xmlns:a16="http://schemas.microsoft.com/office/drawing/2014/main" id="{15E246F9-898F-A24C-457F-DFEAFB114C08}"/>
              </a:ext>
            </a:extLst>
          </p:cNvPr>
          <p:cNvGraphicFramePr>
            <a:graphicFrameLocks/>
          </p:cNvGraphicFramePr>
          <p:nvPr>
            <p:extLst>
              <p:ext uri="{D42A27DB-BD31-4B8C-83A1-F6EECF244321}">
                <p14:modId xmlns:p14="http://schemas.microsoft.com/office/powerpoint/2010/main" val="1721700338"/>
              </p:ext>
            </p:extLst>
          </p:nvPr>
        </p:nvGraphicFramePr>
        <p:xfrm>
          <a:off x="4963290" y="856438"/>
          <a:ext cx="4860000" cy="4860000"/>
        </p:xfrm>
        <a:graphic>
          <a:graphicData uri="http://schemas.openxmlformats.org/presentationml/2006/ole">
            <mc:AlternateContent xmlns:mc="http://schemas.openxmlformats.org/markup-compatibility/2006">
              <mc:Choice xmlns:v="urn:schemas-microsoft-com:vml" Requires="v">
                <p:oleObj name="Macrobond document" r:id="rId3" imgW="7620688" imgH="5715205" progId="Mbnd.mbnd">
                  <p:embed/>
                </p:oleObj>
              </mc:Choice>
              <mc:Fallback>
                <p:oleObj name="Macrobond document" r:id="rId3" imgW="7620688" imgH="5715205" progId="Mbnd.mbnd">
                  <p:embed/>
                  <p:pic>
                    <p:nvPicPr>
                      <p:cNvPr id="4" name="Objet 3">
                        <a:extLst>
                          <a:ext uri="{FF2B5EF4-FFF2-40B4-BE49-F238E27FC236}">
                            <a16:creationId xmlns:a16="http://schemas.microsoft.com/office/drawing/2014/main" id="{15E246F9-898F-A24C-457F-DFEAFB114C08}"/>
                          </a:ext>
                        </a:extLst>
                      </p:cNvPr>
                      <p:cNvPicPr preferRelativeResize="0"/>
                      <p:nvPr/>
                    </p:nvPicPr>
                    <p:blipFill>
                      <a:blip r:embed="rId4"/>
                      <a:stretch>
                        <a:fillRect/>
                      </a:stretch>
                    </p:blipFill>
                    <p:spPr>
                      <a:xfrm>
                        <a:off x="4963290" y="856438"/>
                        <a:ext cx="4860000" cy="4860000"/>
                      </a:xfrm>
                      <a:prstGeom prst="rect">
                        <a:avLst/>
                      </a:prstGeom>
                    </p:spPr>
                  </p:pic>
                </p:oleObj>
              </mc:Fallback>
            </mc:AlternateContent>
          </a:graphicData>
        </a:graphic>
      </p:graphicFrame>
      <p:graphicFrame>
        <p:nvGraphicFramePr>
          <p:cNvPr id="5" name="Objet 4">
            <a:extLst>
              <a:ext uri="{FF2B5EF4-FFF2-40B4-BE49-F238E27FC236}">
                <a16:creationId xmlns:a16="http://schemas.microsoft.com/office/drawing/2014/main" id="{EA8D56D2-055B-56F7-FC94-994CDD834AF7}"/>
              </a:ext>
            </a:extLst>
          </p:cNvPr>
          <p:cNvGraphicFramePr>
            <a:graphicFrameLocks/>
          </p:cNvGraphicFramePr>
          <p:nvPr>
            <p:extLst>
              <p:ext uri="{D42A27DB-BD31-4B8C-83A1-F6EECF244321}">
                <p14:modId xmlns:p14="http://schemas.microsoft.com/office/powerpoint/2010/main" val="3160850296"/>
              </p:ext>
            </p:extLst>
          </p:nvPr>
        </p:nvGraphicFramePr>
        <p:xfrm>
          <a:off x="103290" y="856438"/>
          <a:ext cx="4860000" cy="4860000"/>
        </p:xfrm>
        <a:graphic>
          <a:graphicData uri="http://schemas.openxmlformats.org/presentationml/2006/ole">
            <mc:AlternateContent xmlns:mc="http://schemas.openxmlformats.org/markup-compatibility/2006">
              <mc:Choice xmlns:v="urn:schemas-microsoft-com:vml" Requires="v">
                <p:oleObj name="Macrobond document" r:id="rId5" imgW="8885463" imgH="5401274" progId="Mbnd.mbnd">
                  <p:embed/>
                </p:oleObj>
              </mc:Choice>
              <mc:Fallback>
                <p:oleObj name="Macrobond document" r:id="rId5" imgW="8885463" imgH="5401274" progId="Mbnd.mbnd">
                  <p:embed/>
                  <p:pic>
                    <p:nvPicPr>
                      <p:cNvPr id="5" name="Objet 4">
                        <a:extLst>
                          <a:ext uri="{FF2B5EF4-FFF2-40B4-BE49-F238E27FC236}">
                            <a16:creationId xmlns:a16="http://schemas.microsoft.com/office/drawing/2014/main" id="{EA8D56D2-055B-56F7-FC94-994CDD834AF7}"/>
                          </a:ext>
                        </a:extLst>
                      </p:cNvPr>
                      <p:cNvPicPr preferRelativeResize="0"/>
                      <p:nvPr/>
                    </p:nvPicPr>
                    <p:blipFill>
                      <a:blip r:embed="rId6"/>
                      <a:stretch>
                        <a:fillRect/>
                      </a:stretch>
                    </p:blipFill>
                    <p:spPr>
                      <a:xfrm>
                        <a:off x="103290" y="856438"/>
                        <a:ext cx="4860000" cy="4860000"/>
                      </a:xfrm>
                      <a:prstGeom prst="rect">
                        <a:avLst/>
                      </a:prstGeom>
                    </p:spPr>
                  </p:pic>
                </p:oleObj>
              </mc:Fallback>
            </mc:AlternateContent>
          </a:graphicData>
        </a:graphic>
      </p:graphicFrame>
    </p:spTree>
    <p:extLst>
      <p:ext uri="{BB962C8B-B14F-4D97-AF65-F5344CB8AC3E}">
        <p14:creationId xmlns:p14="http://schemas.microsoft.com/office/powerpoint/2010/main" val="1125034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82493-B68A-4B9C-835A-08E4EEE2F80D}"/>
              </a:ext>
            </a:extLst>
          </p:cNvPr>
          <p:cNvSpPr>
            <a:spLocks noGrp="1"/>
          </p:cNvSpPr>
          <p:nvPr>
            <p:ph type="title"/>
          </p:nvPr>
        </p:nvSpPr>
        <p:spPr>
          <a:xfrm>
            <a:off x="384427" y="359411"/>
            <a:ext cx="8824432" cy="221386"/>
          </a:xfrm>
        </p:spPr>
        <p:txBody>
          <a:bodyPr wrap="square" anchor="b">
            <a:normAutofit/>
          </a:bodyPr>
          <a:lstStyle/>
          <a:p>
            <a:r>
              <a:rPr lang="en-US" sz="1800" dirty="0">
                <a:ea typeface="+mj-ea"/>
                <a:cs typeface="Arial"/>
              </a:rPr>
              <a:t>Central banks: high rates for longer </a:t>
            </a:r>
            <a:endParaRPr lang="fr-FR" sz="1800" dirty="0">
              <a:ea typeface="+mj-ea"/>
              <a:cs typeface="Arial"/>
            </a:endParaRPr>
          </a:p>
        </p:txBody>
      </p:sp>
      <p:graphicFrame>
        <p:nvGraphicFramePr>
          <p:cNvPr id="4" name="Objet 3">
            <a:extLst>
              <a:ext uri="{FF2B5EF4-FFF2-40B4-BE49-F238E27FC236}">
                <a16:creationId xmlns:a16="http://schemas.microsoft.com/office/drawing/2014/main" id="{DF01625F-D620-DDB6-6C37-CD704A5F53D6}"/>
              </a:ext>
            </a:extLst>
          </p:cNvPr>
          <p:cNvGraphicFramePr>
            <a:graphicFrameLocks/>
          </p:cNvGraphicFramePr>
          <p:nvPr>
            <p:extLst>
              <p:ext uri="{D42A27DB-BD31-4B8C-83A1-F6EECF244321}">
                <p14:modId xmlns:p14="http://schemas.microsoft.com/office/powerpoint/2010/main" val="3650555869"/>
              </p:ext>
            </p:extLst>
          </p:nvPr>
        </p:nvGraphicFramePr>
        <p:xfrm>
          <a:off x="699488" y="873294"/>
          <a:ext cx="8640000" cy="5040000"/>
        </p:xfrm>
        <a:graphic>
          <a:graphicData uri="http://schemas.openxmlformats.org/presentationml/2006/ole">
            <mc:AlternateContent xmlns:mc="http://schemas.openxmlformats.org/markup-compatibility/2006">
              <mc:Choice xmlns:v="urn:schemas-microsoft-com:vml" Requires="v">
                <p:oleObj name="Macrobond document" r:id="rId3" imgW="7620688" imgH="5715205" progId="Mbnd.mbnd">
                  <p:embed/>
                </p:oleObj>
              </mc:Choice>
              <mc:Fallback>
                <p:oleObj name="Macrobond document" r:id="rId3" imgW="7620688" imgH="5715205" progId="Mbnd.mbnd">
                  <p:embed/>
                  <p:pic>
                    <p:nvPicPr>
                      <p:cNvPr id="4" name="Objet 3">
                        <a:extLst>
                          <a:ext uri="{FF2B5EF4-FFF2-40B4-BE49-F238E27FC236}">
                            <a16:creationId xmlns:a16="http://schemas.microsoft.com/office/drawing/2014/main" id="{3A389EDA-AAFA-4815-B073-1F6D753BB73D}"/>
                          </a:ext>
                        </a:extLst>
                      </p:cNvPr>
                      <p:cNvPicPr preferRelativeResize="0"/>
                      <p:nvPr/>
                    </p:nvPicPr>
                    <p:blipFill>
                      <a:blip r:embed="rId4"/>
                      <a:stretch>
                        <a:fillRect/>
                      </a:stretch>
                    </p:blipFill>
                    <p:spPr>
                      <a:xfrm>
                        <a:off x="699488" y="873294"/>
                        <a:ext cx="8640000" cy="5040000"/>
                      </a:xfrm>
                      <a:prstGeom prst="rect">
                        <a:avLst/>
                      </a:prstGeom>
                    </p:spPr>
                  </p:pic>
                </p:oleObj>
              </mc:Fallback>
            </mc:AlternateContent>
          </a:graphicData>
        </a:graphic>
      </p:graphicFrame>
    </p:spTree>
    <p:extLst>
      <p:ext uri="{BB962C8B-B14F-4D97-AF65-F5344CB8AC3E}">
        <p14:creationId xmlns:p14="http://schemas.microsoft.com/office/powerpoint/2010/main" val="836908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Parallèle, nombre&#10;&#10;Description générée automatiquement">
            <a:extLst>
              <a:ext uri="{FF2B5EF4-FFF2-40B4-BE49-F238E27FC236}">
                <a16:creationId xmlns:a16="http://schemas.microsoft.com/office/drawing/2014/main" id="{CC08F095-308C-419F-7F57-DC4CBE74F802}"/>
              </a:ext>
            </a:extLst>
          </p:cNvPr>
          <p:cNvPicPr>
            <a:picLocks noChangeAspect="1"/>
          </p:cNvPicPr>
          <p:nvPr/>
        </p:nvPicPr>
        <p:blipFill>
          <a:blip r:embed="rId3"/>
          <a:stretch>
            <a:fillRect/>
          </a:stretch>
        </p:blipFill>
        <p:spPr>
          <a:xfrm>
            <a:off x="4599992" y="36422"/>
            <a:ext cx="5156719" cy="6785156"/>
          </a:xfrm>
          <a:prstGeom prst="rect">
            <a:avLst/>
          </a:prstGeom>
          <a:noFill/>
          <a:ln>
            <a:noFill/>
          </a:ln>
        </p:spPr>
      </p:pic>
      <p:sp>
        <p:nvSpPr>
          <p:cNvPr id="2" name="Title 1">
            <a:extLst>
              <a:ext uri="{FF2B5EF4-FFF2-40B4-BE49-F238E27FC236}">
                <a16:creationId xmlns:a16="http://schemas.microsoft.com/office/drawing/2014/main" id="{B6382493-B68A-4B9C-835A-08E4EEE2F80D}"/>
              </a:ext>
            </a:extLst>
          </p:cNvPr>
          <p:cNvSpPr>
            <a:spLocks noGrp="1"/>
          </p:cNvSpPr>
          <p:nvPr>
            <p:ph type="ctrTitle"/>
          </p:nvPr>
        </p:nvSpPr>
        <p:spPr>
          <a:xfrm>
            <a:off x="696074" y="1077900"/>
            <a:ext cx="2961526" cy="1579278"/>
          </a:xfrm>
        </p:spPr>
        <p:txBody>
          <a:bodyPr wrap="square" anchor="b">
            <a:normAutofit/>
          </a:bodyPr>
          <a:lstStyle/>
          <a:p>
            <a:r>
              <a:rPr lang="en-GB" sz="2100" dirty="0">
                <a:solidFill>
                  <a:schemeClr val="tx2"/>
                </a:solidFill>
              </a:rPr>
              <a:t>Playing the diversification card</a:t>
            </a:r>
          </a:p>
        </p:txBody>
      </p:sp>
    </p:spTree>
    <p:extLst>
      <p:ext uri="{BB962C8B-B14F-4D97-AF65-F5344CB8AC3E}">
        <p14:creationId xmlns:p14="http://schemas.microsoft.com/office/powerpoint/2010/main" val="2344988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82493-B68A-4B9C-835A-08E4EEE2F80D}"/>
              </a:ext>
            </a:extLst>
          </p:cNvPr>
          <p:cNvSpPr>
            <a:spLocks noGrp="1"/>
          </p:cNvSpPr>
          <p:nvPr>
            <p:ph type="title"/>
          </p:nvPr>
        </p:nvSpPr>
        <p:spPr>
          <a:xfrm>
            <a:off x="412417" y="480709"/>
            <a:ext cx="9135785" cy="205489"/>
          </a:xfrm>
        </p:spPr>
        <p:txBody>
          <a:bodyPr wrap="square" anchor="b">
            <a:noAutofit/>
          </a:bodyPr>
          <a:lstStyle/>
          <a:p>
            <a:br>
              <a:rPr lang="en-US" dirty="0">
                <a:cs typeface="Arial"/>
              </a:rPr>
            </a:br>
            <a:r>
              <a:rPr lang="en-US" dirty="0">
                <a:cs typeface="Arial"/>
              </a:rPr>
              <a:t>Preference for US and - to a lesser extent - European equity markets</a:t>
            </a:r>
          </a:p>
        </p:txBody>
      </p:sp>
      <p:graphicFrame>
        <p:nvGraphicFramePr>
          <p:cNvPr id="3" name="Objet 2">
            <a:extLst>
              <a:ext uri="{FF2B5EF4-FFF2-40B4-BE49-F238E27FC236}">
                <a16:creationId xmlns:a16="http://schemas.microsoft.com/office/drawing/2014/main" id="{5BC326D5-68C0-B348-A737-99545EB4972E}"/>
              </a:ext>
            </a:extLst>
          </p:cNvPr>
          <p:cNvGraphicFramePr>
            <a:graphicFrameLocks/>
          </p:cNvGraphicFramePr>
          <p:nvPr>
            <p:extLst>
              <p:ext uri="{D42A27DB-BD31-4B8C-83A1-F6EECF244321}">
                <p14:modId xmlns:p14="http://schemas.microsoft.com/office/powerpoint/2010/main" val="589422544"/>
              </p:ext>
            </p:extLst>
          </p:nvPr>
        </p:nvGraphicFramePr>
        <p:xfrm>
          <a:off x="762948" y="1151596"/>
          <a:ext cx="8640000" cy="5040000"/>
        </p:xfrm>
        <a:graphic>
          <a:graphicData uri="http://schemas.openxmlformats.org/presentationml/2006/ole">
            <mc:AlternateContent xmlns:mc="http://schemas.openxmlformats.org/markup-compatibility/2006">
              <mc:Choice xmlns:v="urn:schemas-microsoft-com:vml" Requires="v">
                <p:oleObj name="Macrobond document" r:id="rId3" imgW="7620688" imgH="5715205" progId="Mbnd.mbnd">
                  <p:embed/>
                </p:oleObj>
              </mc:Choice>
              <mc:Fallback>
                <p:oleObj name="Macrobond document" r:id="rId3" imgW="7620688" imgH="5715205" progId="Mbnd.mbnd">
                  <p:embed/>
                  <p:pic>
                    <p:nvPicPr>
                      <p:cNvPr id="0" name=""/>
                      <p:cNvPicPr preferRelativeResize="0"/>
                      <p:nvPr/>
                    </p:nvPicPr>
                    <p:blipFill>
                      <a:blip r:embed="rId4"/>
                      <a:stretch>
                        <a:fillRect/>
                      </a:stretch>
                    </p:blipFill>
                    <p:spPr>
                      <a:xfrm>
                        <a:off x="762948" y="1151596"/>
                        <a:ext cx="8640000" cy="5040000"/>
                      </a:xfrm>
                      <a:prstGeom prst="rect">
                        <a:avLst/>
                      </a:prstGeom>
                    </p:spPr>
                  </p:pic>
                </p:oleObj>
              </mc:Fallback>
            </mc:AlternateContent>
          </a:graphicData>
        </a:graphic>
      </p:graphicFrame>
    </p:spTree>
    <p:extLst>
      <p:ext uri="{BB962C8B-B14F-4D97-AF65-F5344CB8AC3E}">
        <p14:creationId xmlns:p14="http://schemas.microsoft.com/office/powerpoint/2010/main" val="33503964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MM_SLIDE_TYPE" val="6"/>
</p:tagLst>
</file>

<file path=ppt/tags/tag7.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SG Group Identity">
  <a:themeElements>
    <a:clrScheme name="SG Theme Color 2018">
      <a:dk1>
        <a:srgbClr val="010101"/>
      </a:dk1>
      <a:lt1>
        <a:sysClr val="window" lastClr="FFFFFF"/>
      </a:lt1>
      <a:dk2>
        <a:srgbClr val="E55F50"/>
      </a:dk2>
      <a:lt2>
        <a:srgbClr val="E9041E"/>
      </a:lt2>
      <a:accent1>
        <a:srgbClr val="610F15"/>
      </a:accent1>
      <a:accent2>
        <a:srgbClr val="581D39"/>
      </a:accent2>
      <a:accent3>
        <a:srgbClr val="303A3C"/>
      </a:accent3>
      <a:accent4>
        <a:srgbClr val="292D3F"/>
      </a:accent4>
      <a:accent5>
        <a:srgbClr val="4D385E"/>
      </a:accent5>
      <a:accent6>
        <a:srgbClr val="EB2D90"/>
      </a:accent6>
      <a:hlink>
        <a:srgbClr val="E9041E"/>
      </a:hlink>
      <a:folHlink>
        <a:srgbClr val="E9041E"/>
      </a:folHlink>
    </a:clrScheme>
    <a:fontScheme name="SG Group 2018 Theme">
      <a:majorFont>
        <a:latin typeface="Montserrat ExtraBold"/>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spAutoFit/>
      </a:bodyPr>
      <a:lstStyle>
        <a:defPPr>
          <a:spcBef>
            <a:spcPts val="1200"/>
          </a:spcBef>
          <a:defRPr sz="1200" dirty="0">
            <a:ea typeface="Source Sans Pro" pitchFamily="34" charset="0"/>
          </a:defRPr>
        </a:defPPr>
      </a:lstStyle>
    </a:spDef>
    <a:lnDef>
      <a:spPr>
        <a:ln w="63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900" dirty="0" err="1" smtClean="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GPB 2020 - Template A4 - FR.potx" id="{25317582-F77F-4A8E-9B65-2FA44A2AD02E}" vid="{3CBAF469-6103-4DC2-A1ED-02544C5A43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DU2ZWUzOS0yZGRkLTQyZGMtYWQ2ZS0zY2MyN2M5MjVhOWIiIG9yaWdpbj0idXNlclNlbGVjdGVkIj48ZWxlbWVudCB1aWQ9ImlkX2NsYXNzaWZpY2F0aW9uX2V1cmVzdHJpY3RlZCIgdmFsdWU9IiIgeG1sbnM9Imh0dHA6Ly93d3cuYm9sZG9uamFtZXMuY29tLzIwMDgvMDEvc2llL2ludGVybmFsL2xhYmVsIiAvPjwvc2lzbD48VXNlck5hbWU+RVVSXHNiaWdub24wNDAxMTA8L1VzZXJOYW1lPjxEYXRlVGltZT4wOS8xMS8yMDE4IDE0OjIyOjAzPC9EYXRlVGltZT48TGFiZWxTdHJpbmc+QzAgLSBQdWJsaWMgPC9MYWJlbFN0cmluZz48L2l0ZW0+PC9sYWJlbEhpc3Rvcnk+</Value>
</WrappedLabelHistory>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sisl xmlns:xsi="http://www.w3.org/2001/XMLSchema-instance" xmlns:xsd="http://www.w3.org/2001/XMLSchema" xmlns="http://www.boldonjames.com/2008/01/sie/internal/label" sislVersion="0" policy="cd56ee39-2ddd-42dc-ad6e-3cc27c925a9b" origin="userSelected">
  <element uid="id_classification_eurestricted" value=""/>
</sisl>
</file>

<file path=customXml/itemProps1.xml><?xml version="1.0" encoding="utf-8"?>
<ds:datastoreItem xmlns:ds="http://schemas.openxmlformats.org/officeDocument/2006/customXml" ds:itemID="{B6E15C36-4FEF-4F7E-B289-4748A02CF5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5262EC9-87F2-43D4-9E8F-894A14C8298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E37D52D-D983-48DC-9BF1-167A440E7378}">
  <ds:schemaRefs>
    <ds:schemaRef ds:uri="http://www.w3.org/2001/XMLSchema"/>
    <ds:schemaRef ds:uri="http://www.boldonjames.com/2016/02/Classifier/internal/wrappedLabelHistory"/>
  </ds:schemaRefs>
</ds:datastoreItem>
</file>

<file path=customXml/itemProps4.xml><?xml version="1.0" encoding="utf-8"?>
<ds:datastoreItem xmlns:ds="http://schemas.openxmlformats.org/officeDocument/2006/customXml" ds:itemID="{52094505-7CFE-4331-AE47-C53AB6446B9E}">
  <ds:schemaRefs>
    <ds:schemaRef ds:uri="http://schemas.microsoft.com/sharepoint/v3/contenttype/forms"/>
  </ds:schemaRefs>
</ds:datastoreItem>
</file>

<file path=customXml/itemProps5.xml><?xml version="1.0" encoding="utf-8"?>
<ds:datastoreItem xmlns:ds="http://schemas.openxmlformats.org/officeDocument/2006/customXml" ds:itemID="{41C963E0-C0A4-49A5-BC05-5D79FD3975A2}">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SGPB 2020 - Template A4 - FR</Template>
  <TotalTime>5950</TotalTime>
  <Words>2881</Words>
  <Application>Microsoft Office PowerPoint</Application>
  <PresentationFormat>Format A4 (210 x 297 mm)</PresentationFormat>
  <Paragraphs>104</Paragraphs>
  <Slides>15</Slides>
  <Notes>11</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15</vt:i4>
      </vt:variant>
    </vt:vector>
  </HeadingPairs>
  <TitlesOfParts>
    <vt:vector size="26" baseType="lpstr">
      <vt:lpstr>Arial</vt:lpstr>
      <vt:lpstr>Calibri</vt:lpstr>
      <vt:lpstr>Montserrat</vt:lpstr>
      <vt:lpstr>Montserrat ExtraBold</vt:lpstr>
      <vt:lpstr>Montserrat SemiBold</vt:lpstr>
      <vt:lpstr>Quicksand Light</vt:lpstr>
      <vt:lpstr>Source Sans Pro</vt:lpstr>
      <vt:lpstr>Wingdings</vt:lpstr>
      <vt:lpstr>Wingdings 3</vt:lpstr>
      <vt:lpstr>SG Group Identity</vt:lpstr>
      <vt:lpstr>Macrobond document</vt:lpstr>
      <vt:lpstr>KB Economic Forum Economic outlook and investment Strategy</vt:lpstr>
      <vt:lpstr>Economic outlook and investment Strategy</vt:lpstr>
      <vt:lpstr>Opposite risks that intensify renewed geopolitical risks</vt:lpstr>
      <vt:lpstr>Opposite risks that intensify Renewed bond market tensions</vt:lpstr>
      <vt:lpstr> Walking on a tightrope between risks</vt:lpstr>
      <vt:lpstr>Inflation to decrease slowly</vt:lpstr>
      <vt:lpstr>Central banks: high rates for longer </vt:lpstr>
      <vt:lpstr>Playing the diversification card</vt:lpstr>
      <vt:lpstr> Preference for US and - to a lesser extent - European equity markets</vt:lpstr>
      <vt:lpstr>Bonds: increase in duration and Overweight corporate markets</vt:lpstr>
      <vt:lpstr>Interest rates are more favorable to the dollar</vt:lpstr>
      <vt:lpstr>Main messages</vt:lpstr>
      <vt:lpstr>Avertissement IMPORTANT</vt:lpstr>
      <vt:lpstr>Avertissement IMPORTANT</vt:lpstr>
      <vt:lpstr>Avertissement IMPORTANT</vt:lpstr>
    </vt:vector>
  </TitlesOfParts>
  <Company>SOCIETE GENERALE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Comité gestion et allocation</dc:title>
  <dc:subject>SG Group Template</dc:subject>
  <dc:creator>GOURDET Laureline PrivFraMcsMkt</dc:creator>
  <cp:keywords/>
  <cp:lastModifiedBy>GALLES Clementine PrivWisEco</cp:lastModifiedBy>
  <cp:revision>369</cp:revision>
  <cp:lastPrinted>2023-06-19T09:11:33Z</cp:lastPrinted>
  <dcterms:created xsi:type="dcterms:W3CDTF">2021-03-02T17:13:58Z</dcterms:created>
  <dcterms:modified xsi:type="dcterms:W3CDTF">2023-11-06T09:59:57Z</dcterms:modified>
  <cp:category>SG Group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401b303-ecb1-4a9d-936a-70858c2d9a3e_Enabled">
    <vt:lpwstr>true</vt:lpwstr>
  </property>
  <property fmtid="{D5CDD505-2E9C-101B-9397-08002B2CF9AE}" pid="3" name="MSIP_Label_a401b303-ecb1-4a9d-936a-70858c2d9a3e_SetDate">
    <vt:lpwstr>2021-03-02T17:11:48Z</vt:lpwstr>
  </property>
  <property fmtid="{D5CDD505-2E9C-101B-9397-08002B2CF9AE}" pid="4" name="MSIP_Label_a401b303-ecb1-4a9d-936a-70858c2d9a3e_Method">
    <vt:lpwstr>Privileged</vt:lpwstr>
  </property>
  <property fmtid="{D5CDD505-2E9C-101B-9397-08002B2CF9AE}" pid="5" name="MSIP_Label_a401b303-ecb1-4a9d-936a-70858c2d9a3e_Name">
    <vt:lpwstr>a401b303-ecb1-4a9d-936a-70858c2d9a3e</vt:lpwstr>
  </property>
  <property fmtid="{D5CDD505-2E9C-101B-9397-08002B2CF9AE}" pid="6" name="MSIP_Label_a401b303-ecb1-4a9d-936a-70858c2d9a3e_SiteId">
    <vt:lpwstr>c9a7d621-4bc4-4407-b730-f428e656aa9e</vt:lpwstr>
  </property>
  <property fmtid="{D5CDD505-2E9C-101B-9397-08002B2CF9AE}" pid="7" name="MSIP_Label_a401b303-ecb1-4a9d-936a-70858c2d9a3e_ActionId">
    <vt:lpwstr>9e0c679c-f189-48d4-acd1-f5ad86fce8a7</vt:lpwstr>
  </property>
  <property fmtid="{D5CDD505-2E9C-101B-9397-08002B2CF9AE}" pid="8" name="MSIP_Label_a401b303-ecb1-4a9d-936a-70858c2d9a3e_ContentBits">
    <vt:lpwstr>0</vt:lpwstr>
  </property>
</Properties>
</file>