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324" r:id="rId6"/>
    <p:sldId id="325" r:id="rId7"/>
    <p:sldId id="326" r:id="rId8"/>
    <p:sldId id="32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ADA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79" autoAdjust="0"/>
    <p:restoredTop sz="96320"/>
  </p:normalViewPr>
  <p:slideViewPr>
    <p:cSldViewPr snapToGrid="0">
      <p:cViewPr varScale="1">
        <p:scale>
          <a:sx n="77" d="100"/>
          <a:sy n="77" d="100"/>
        </p:scale>
        <p:origin x="12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6B1A5-FC37-C541-9043-9271A6C8BC55}" type="datetimeFigureOut">
              <a:rPr lang="en-CZ" smtClean="0"/>
              <a:t>06/28/2024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AAFAF-38F2-8647-B4E2-A25C5EA6E48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74263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3889" y="476250"/>
            <a:ext cx="10944224" cy="3557613"/>
          </a:xfrm>
        </p:spPr>
        <p:txBody>
          <a:bodyPr anchor="b"/>
          <a:lstStyle>
            <a:lvl1pPr algn="ctr">
              <a:lnSpc>
                <a:spcPct val="100000"/>
              </a:lnSpc>
              <a:defRPr sz="11600" spc="-250" baseline="0"/>
            </a:lvl1pPr>
          </a:lstStyle>
          <a:p>
            <a:r>
              <a:rPr lang="en-GB" dirty="0"/>
              <a:t>Title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23889" y="4183987"/>
            <a:ext cx="10944224" cy="1981863"/>
          </a:xfrm>
        </p:spPr>
        <p:txBody>
          <a:bodyPr lIns="0" tIns="0" rIns="0" bIns="0"/>
          <a:lstStyle>
            <a:lvl1pPr marL="0" indent="0" algn="ctr">
              <a:buNone/>
              <a:defRPr sz="2400" spc="-5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</a:t>
            </a:r>
            <a:endParaRPr lang="cs-CZ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5611" y="6391139"/>
            <a:ext cx="592183" cy="23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005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Block Horizont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3B28345-500A-6345-BD2B-63C7EB9E9E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Presentation title</a:t>
            </a:r>
            <a:endParaRPr lang="cs-CZ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C38FF86-25DD-951B-C590-BB4949DBA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E5E1624-EB3F-348A-72DB-6159296B4B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6463808E-3723-3D3B-FFF2-0D8FDF1D2090}"/>
              </a:ext>
            </a:extLst>
          </p:cNvPr>
          <p:cNvSpPr/>
          <p:nvPr userDrawn="1"/>
        </p:nvSpPr>
        <p:spPr>
          <a:xfrm>
            <a:off x="623888" y="476252"/>
            <a:ext cx="5327649" cy="2703676"/>
          </a:xfrm>
          <a:prstGeom prst="roundRect">
            <a:avLst>
              <a:gd name="adj" fmla="val 748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55692693-100C-AF78-1509-39DE9852BE0B}"/>
              </a:ext>
            </a:extLst>
          </p:cNvPr>
          <p:cNvSpPr/>
          <p:nvPr userDrawn="1"/>
        </p:nvSpPr>
        <p:spPr>
          <a:xfrm>
            <a:off x="623887" y="3469427"/>
            <a:ext cx="5327649" cy="2703676"/>
          </a:xfrm>
          <a:prstGeom prst="roundRect">
            <a:avLst>
              <a:gd name="adj" fmla="val 748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8E69F0A-27C5-A092-C387-A02005F89339}"/>
              </a:ext>
            </a:extLst>
          </p:cNvPr>
          <p:cNvSpPr/>
          <p:nvPr userDrawn="1"/>
        </p:nvSpPr>
        <p:spPr>
          <a:xfrm>
            <a:off x="6240463" y="476252"/>
            <a:ext cx="5327649" cy="2703676"/>
          </a:xfrm>
          <a:prstGeom prst="roundRect">
            <a:avLst>
              <a:gd name="adj" fmla="val 748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3CEF0901-E7C2-3F6D-930A-8C98EF7F4619}"/>
              </a:ext>
            </a:extLst>
          </p:cNvPr>
          <p:cNvSpPr/>
          <p:nvPr userDrawn="1"/>
        </p:nvSpPr>
        <p:spPr>
          <a:xfrm>
            <a:off x="6240462" y="3469427"/>
            <a:ext cx="5327649" cy="2703676"/>
          </a:xfrm>
          <a:prstGeom prst="roundRect">
            <a:avLst>
              <a:gd name="adj" fmla="val 748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6900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Block Tetri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3B28345-500A-6345-BD2B-63C7EB9E9E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Presentation title</a:t>
            </a:r>
            <a:endParaRPr lang="cs-CZ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C38FF86-25DD-951B-C590-BB4949DBA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E5E1624-EB3F-348A-72DB-6159296B4B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3E8C3F9-EF46-8FE2-0642-BFB1BEC6BB0E}"/>
              </a:ext>
            </a:extLst>
          </p:cNvPr>
          <p:cNvSpPr/>
          <p:nvPr userDrawn="1"/>
        </p:nvSpPr>
        <p:spPr>
          <a:xfrm>
            <a:off x="6240463" y="476252"/>
            <a:ext cx="5327649" cy="2703676"/>
          </a:xfrm>
          <a:prstGeom prst="roundRect">
            <a:avLst>
              <a:gd name="adj" fmla="val 748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DD3D0AD-1421-4BE0-6E7F-CBA617C24234}"/>
              </a:ext>
            </a:extLst>
          </p:cNvPr>
          <p:cNvSpPr/>
          <p:nvPr userDrawn="1"/>
        </p:nvSpPr>
        <p:spPr>
          <a:xfrm>
            <a:off x="623889" y="476251"/>
            <a:ext cx="5327650" cy="5689599"/>
          </a:xfrm>
          <a:prstGeom prst="roundRect">
            <a:avLst>
              <a:gd name="adj" fmla="val 4004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94DFBEF-376D-1BEE-F7C4-A4915AA8576A}"/>
              </a:ext>
            </a:extLst>
          </p:cNvPr>
          <p:cNvSpPr/>
          <p:nvPr userDrawn="1"/>
        </p:nvSpPr>
        <p:spPr>
          <a:xfrm>
            <a:off x="6240462" y="3470276"/>
            <a:ext cx="2520765" cy="2695574"/>
          </a:xfrm>
          <a:prstGeom prst="roundRect">
            <a:avLst>
              <a:gd name="adj" fmla="val 8335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6805142-721B-9375-A788-E97DDC250C80}"/>
              </a:ext>
            </a:extLst>
          </p:cNvPr>
          <p:cNvSpPr/>
          <p:nvPr userDrawn="1"/>
        </p:nvSpPr>
        <p:spPr>
          <a:xfrm>
            <a:off x="9050150" y="3470276"/>
            <a:ext cx="2520765" cy="2695574"/>
          </a:xfrm>
          <a:prstGeom prst="roundRect">
            <a:avLst>
              <a:gd name="adj" fmla="val 8335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5152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x Block 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B577449-9572-DE0E-CC48-4E063184A0C3}"/>
              </a:ext>
            </a:extLst>
          </p:cNvPr>
          <p:cNvSpPr/>
          <p:nvPr userDrawn="1"/>
        </p:nvSpPr>
        <p:spPr>
          <a:xfrm>
            <a:off x="6240463" y="476250"/>
            <a:ext cx="5327650" cy="5689600"/>
          </a:xfrm>
          <a:prstGeom prst="roundRect">
            <a:avLst>
              <a:gd name="adj" fmla="val 4004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BC969E7-2749-F550-5B66-9E7DA6C51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5D17D3-8A83-F9B4-951B-570A9F74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B80F9928-4FAE-E944-24AC-CEDBC5E408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8" y="1244527"/>
            <a:ext cx="5327650" cy="492132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>
                <a:effectLst/>
              </a:rPr>
              <a:t>Lorem ipsum </a:t>
            </a:r>
            <a:r>
              <a:rPr lang="en-GB" dirty="0" err="1">
                <a:effectLst/>
              </a:rPr>
              <a:t>dolor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adipiscing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endParaRPr lang="en-GB" dirty="0">
              <a:effectLst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9B2CC81-1071-EAC8-44B4-AA42FBD34EE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09784" y="645569"/>
            <a:ext cx="4223291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Content title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6A08E54-915B-4736-75C6-F2BB923D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476250"/>
            <a:ext cx="5327651" cy="3586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1502954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Block 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58FE455-8104-FB09-FE4A-1D188D80E36C}"/>
              </a:ext>
            </a:extLst>
          </p:cNvPr>
          <p:cNvSpPr/>
          <p:nvPr userDrawn="1"/>
        </p:nvSpPr>
        <p:spPr>
          <a:xfrm>
            <a:off x="6240463" y="476251"/>
            <a:ext cx="5327650" cy="2695574"/>
          </a:xfrm>
          <a:prstGeom prst="roundRect">
            <a:avLst>
              <a:gd name="adj" fmla="val 7812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409784" y="645569"/>
            <a:ext cx="4223291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Content title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Presentation title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97666BA-818C-3AD6-18DF-9735655FE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730F67F5-D676-F5B1-C63D-1050C778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476250"/>
            <a:ext cx="5327651" cy="35863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695B6F9-97E6-3C76-481A-F6F7728549D2}"/>
              </a:ext>
            </a:extLst>
          </p:cNvPr>
          <p:cNvSpPr/>
          <p:nvPr userDrawn="1"/>
        </p:nvSpPr>
        <p:spPr>
          <a:xfrm>
            <a:off x="6240463" y="3470276"/>
            <a:ext cx="5327650" cy="2695574"/>
          </a:xfrm>
          <a:prstGeom prst="roundRect">
            <a:avLst>
              <a:gd name="adj" fmla="val 7812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B4E95B3B-5198-531F-0744-AC94591780C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409784" y="3639594"/>
            <a:ext cx="4223291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Content title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3338C283-5357-89A1-9C32-34DE1ECFF0EA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23888" y="1244527"/>
            <a:ext cx="5327650" cy="492132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>
                <a:effectLst/>
              </a:rPr>
              <a:t>Lorem ipsum </a:t>
            </a:r>
            <a:r>
              <a:rPr lang="en-GB" dirty="0" err="1">
                <a:effectLst/>
              </a:rPr>
              <a:t>dolor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adipiscing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853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Block 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99F63C8-59E6-87A2-C36D-AECA2F1C1DCB}"/>
              </a:ext>
            </a:extLst>
          </p:cNvPr>
          <p:cNvSpPr/>
          <p:nvPr userDrawn="1"/>
        </p:nvSpPr>
        <p:spPr>
          <a:xfrm>
            <a:off x="6240462" y="3470276"/>
            <a:ext cx="2520765" cy="2695574"/>
          </a:xfrm>
          <a:prstGeom prst="roundRect">
            <a:avLst>
              <a:gd name="adj" fmla="val 8335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F0000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58FE455-8104-FB09-FE4A-1D188D80E36C}"/>
              </a:ext>
            </a:extLst>
          </p:cNvPr>
          <p:cNvSpPr/>
          <p:nvPr userDrawn="1"/>
        </p:nvSpPr>
        <p:spPr>
          <a:xfrm>
            <a:off x="6240463" y="476251"/>
            <a:ext cx="5327650" cy="2695574"/>
          </a:xfrm>
          <a:prstGeom prst="roundRect">
            <a:avLst>
              <a:gd name="adj" fmla="val 7812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409784" y="645569"/>
            <a:ext cx="4223291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Content title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Presentation title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text 2">
            <a:extLst>
              <a:ext uri="{FF2B5EF4-FFF2-40B4-BE49-F238E27FC236}">
                <a16:creationId xmlns:a16="http://schemas.microsoft.com/office/drawing/2014/main" id="{E6A1644B-E061-FF8D-D4A4-D567AE35167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409784" y="3639594"/>
            <a:ext cx="1702342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Content title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97666BA-818C-3AD6-18DF-9735655FE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58D168F-43BF-60AE-170D-4992E0CFFB01}"/>
              </a:ext>
            </a:extLst>
          </p:cNvPr>
          <p:cNvSpPr/>
          <p:nvPr userDrawn="1"/>
        </p:nvSpPr>
        <p:spPr>
          <a:xfrm>
            <a:off x="9047347" y="3470276"/>
            <a:ext cx="2520765" cy="2695574"/>
          </a:xfrm>
          <a:prstGeom prst="roundRect">
            <a:avLst>
              <a:gd name="adj" fmla="val 8335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F0000"/>
              </a:solidFill>
            </a:endParaRPr>
          </a:p>
        </p:txBody>
      </p:sp>
      <p:sp>
        <p:nvSpPr>
          <p:cNvPr id="21" name="Zástupný symbol pro text 2">
            <a:extLst>
              <a:ext uri="{FF2B5EF4-FFF2-40B4-BE49-F238E27FC236}">
                <a16:creationId xmlns:a16="http://schemas.microsoft.com/office/drawing/2014/main" id="{43108C40-B226-DF5B-DFDF-D83FAC69A67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9216669" y="3639594"/>
            <a:ext cx="1702342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Content title</a:t>
            </a:r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730F67F5-D676-F5B1-C63D-1050C778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476250"/>
            <a:ext cx="5327651" cy="35863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23" name="Zástupný symbol pro obsah 2">
            <a:extLst>
              <a:ext uri="{FF2B5EF4-FFF2-40B4-BE49-F238E27FC236}">
                <a16:creationId xmlns:a16="http://schemas.microsoft.com/office/drawing/2014/main" id="{282589FF-422D-E916-5E9A-57557D9D47CE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23888" y="1244527"/>
            <a:ext cx="5327650" cy="492132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>
                <a:effectLst/>
              </a:rPr>
              <a:t>Lorem ipsum </a:t>
            </a:r>
            <a:r>
              <a:rPr lang="en-GB" dirty="0" err="1">
                <a:effectLst/>
              </a:rPr>
              <a:t>dolor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adipiscing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23655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Presentation title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1E0FFD2-D3B4-DBC6-362A-BD24B23A48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7" y="476251"/>
            <a:ext cx="10944221" cy="332399"/>
          </a:xfrm>
        </p:spPr>
        <p:txBody>
          <a:bodyPr>
            <a:spAutoFit/>
          </a:bodyPr>
          <a:lstStyle>
            <a:lvl1pPr algn="ctr">
              <a:defRPr sz="2400" spc="0" baseline="0"/>
            </a:lvl1pPr>
          </a:lstStyle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9" name="Chart Placeholder 7">
            <a:extLst>
              <a:ext uri="{FF2B5EF4-FFF2-40B4-BE49-F238E27FC236}">
                <a16:creationId xmlns:a16="http://schemas.microsoft.com/office/drawing/2014/main" id="{5488DFF7-2644-B50E-288C-33859F494F4B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623888" y="1659314"/>
            <a:ext cx="10944222" cy="396171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CZ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BE2306A-F5D9-D48A-127C-E672CC2BF2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8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Chart 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303838" y="476250"/>
            <a:ext cx="6264275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Graph title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Presentation title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48D82B00-55E7-B389-5614-A53E7ECBB86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3888" y="1244527"/>
            <a:ext cx="4392612" cy="492132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>
                <a:effectLst/>
              </a:rPr>
              <a:t>Lorem ipsum </a:t>
            </a:r>
            <a:r>
              <a:rPr lang="en-GB" dirty="0" err="1">
                <a:effectLst/>
              </a:rPr>
              <a:t>dolor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adipiscing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endParaRPr lang="en-GB" dirty="0">
              <a:effectLst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97666BA-818C-3AD6-18DF-9735655FE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730F67F5-D676-F5B1-C63D-1050C778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476250"/>
            <a:ext cx="4392613" cy="35863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2" name="Chart Placeholder 7">
            <a:extLst>
              <a:ext uri="{FF2B5EF4-FFF2-40B4-BE49-F238E27FC236}">
                <a16:creationId xmlns:a16="http://schemas.microsoft.com/office/drawing/2014/main" id="{F622CF7B-0CA3-0888-8AEF-FFC781CE3F71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5303838" y="1659314"/>
            <a:ext cx="6264271" cy="396171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187717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Cha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240464" y="1129098"/>
            <a:ext cx="5327649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Graph title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Presentation title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97666BA-818C-3AD6-18DF-9735655FE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730F67F5-D676-F5B1-C63D-1050C778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476250"/>
            <a:ext cx="5327651" cy="35863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2" name="Chart Placeholder 7">
            <a:extLst>
              <a:ext uri="{FF2B5EF4-FFF2-40B4-BE49-F238E27FC236}">
                <a16:creationId xmlns:a16="http://schemas.microsoft.com/office/drawing/2014/main" id="{F622CF7B-0CA3-0888-8AEF-FFC781CE3F71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6240458" y="1659314"/>
            <a:ext cx="5327651" cy="3961718"/>
          </a:xfrm>
        </p:spPr>
        <p:txBody>
          <a:bodyPr/>
          <a:lstStyle/>
          <a:p>
            <a:r>
              <a:rPr lang="en-GB" dirty="0"/>
              <a:t>Click icon to add chart</a:t>
            </a:r>
            <a:endParaRPr lang="en-CZ" dirty="0"/>
          </a:p>
        </p:txBody>
      </p:sp>
      <p:sp>
        <p:nvSpPr>
          <p:cNvPr id="5" name="Zástupný symbol pro text 2">
            <a:extLst>
              <a:ext uri="{FF2B5EF4-FFF2-40B4-BE49-F238E27FC236}">
                <a16:creationId xmlns:a16="http://schemas.microsoft.com/office/drawing/2014/main" id="{B97202AE-5C35-331C-A79C-E34D146EED4F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23887" y="1129098"/>
            <a:ext cx="5327649" cy="201098"/>
          </a:xfrm>
        </p:spPr>
        <p:txBody>
          <a:bodyPr anchor="b">
            <a:normAutofit/>
          </a:bodyPr>
          <a:lstStyle>
            <a:lvl1pPr marL="0" indent="0"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Graph title</a:t>
            </a:r>
          </a:p>
        </p:txBody>
      </p:sp>
      <p:sp>
        <p:nvSpPr>
          <p:cNvPr id="6" name="Chart Placeholder 7">
            <a:extLst>
              <a:ext uri="{FF2B5EF4-FFF2-40B4-BE49-F238E27FC236}">
                <a16:creationId xmlns:a16="http://schemas.microsoft.com/office/drawing/2014/main" id="{AA91BDE0-215D-AFB8-4BCE-F80E2604497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623885" y="1659314"/>
            <a:ext cx="5327651" cy="3961718"/>
          </a:xfrm>
        </p:spPr>
        <p:txBody>
          <a:bodyPr/>
          <a:lstStyle/>
          <a:p>
            <a:r>
              <a:rPr lang="en-GB" dirty="0"/>
              <a:t>Click icon to add chart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822060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Presentation title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97666BA-818C-3AD6-18DF-9735655FE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11" name="Title 7">
            <a:extLst>
              <a:ext uri="{FF2B5EF4-FFF2-40B4-BE49-F238E27FC236}">
                <a16:creationId xmlns:a16="http://schemas.microsoft.com/office/drawing/2014/main" id="{01B10004-F164-41C3-A8A0-F2B473DD5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476251"/>
            <a:ext cx="10944221" cy="201098"/>
          </a:xfrm>
        </p:spPr>
        <p:txBody>
          <a:bodyPr>
            <a:normAutofit/>
          </a:bodyPr>
          <a:lstStyle>
            <a:lvl1pPr algn="l">
              <a:defRPr sz="1400" spc="0" baseline="0"/>
            </a:lvl1pPr>
          </a:lstStyle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6F10F365-9BF0-954A-60CB-FED7EECA91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7" y="1013899"/>
            <a:ext cx="10944225" cy="5151951"/>
          </a:xfrm>
        </p:spPr>
        <p:txBody>
          <a:bodyPr numCol="2" spcCol="288000">
            <a:normAutofit/>
          </a:bodyPr>
          <a:lstStyle>
            <a:lvl1pPr marL="0" indent="0">
              <a:lnSpc>
                <a:spcPts val="1640"/>
              </a:lnSpc>
              <a:buNone/>
              <a:defRPr sz="120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>
                <a:effectLst/>
              </a:rPr>
              <a:t>Lorem ipsum </a:t>
            </a:r>
            <a:r>
              <a:rPr lang="en-GB" dirty="0" err="1">
                <a:effectLst/>
              </a:rPr>
              <a:t>dolor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adipiscing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Etiam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nec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viverra</a:t>
            </a:r>
            <a:r>
              <a:rPr lang="en-GB" dirty="0">
                <a:effectLst/>
              </a:rPr>
              <a:t> ligula, id </a:t>
            </a:r>
            <a:r>
              <a:rPr lang="en-GB" dirty="0" err="1">
                <a:effectLst/>
              </a:rPr>
              <a:t>molestie</a:t>
            </a:r>
            <a:r>
              <a:rPr lang="en-GB" dirty="0">
                <a:effectLst/>
              </a:rPr>
              <a:t> ipsum. </a:t>
            </a:r>
            <a:r>
              <a:rPr lang="en-GB" dirty="0" err="1">
                <a:effectLst/>
              </a:rPr>
              <a:t>Praesent</a:t>
            </a:r>
            <a:r>
              <a:rPr lang="en-GB" dirty="0">
                <a:effectLst/>
              </a:rPr>
              <a:t> semper, dui ac </a:t>
            </a:r>
            <a:r>
              <a:rPr lang="en-GB" dirty="0" err="1">
                <a:effectLst/>
              </a:rPr>
              <a:t>iaculis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tempor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arcu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purus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varius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leo</a:t>
            </a:r>
            <a:r>
              <a:rPr lang="en-GB" dirty="0">
                <a:effectLst/>
              </a:rPr>
              <a:t>, a </a:t>
            </a:r>
            <a:r>
              <a:rPr lang="en-GB" dirty="0" err="1">
                <a:effectLst/>
              </a:rPr>
              <a:t>pellentesque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massa</a:t>
            </a:r>
            <a:r>
              <a:rPr lang="en-GB" dirty="0">
                <a:effectLst/>
              </a:rPr>
              <a:t> lorem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neque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Pellentesque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vehicula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massa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tortor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eu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interdum</a:t>
            </a:r>
            <a:r>
              <a:rPr lang="en-GB" dirty="0">
                <a:effectLst/>
              </a:rPr>
              <a:t> ipsum </a:t>
            </a:r>
            <a:r>
              <a:rPr lang="en-GB" dirty="0" err="1">
                <a:effectLst/>
              </a:rPr>
              <a:t>mollis</a:t>
            </a:r>
            <a:r>
              <a:rPr lang="en-GB" dirty="0">
                <a:effectLst/>
              </a:rPr>
              <a:t> vel. </a:t>
            </a:r>
            <a:r>
              <a:rPr lang="en-GB" dirty="0" err="1">
                <a:effectLst/>
              </a:rPr>
              <a:t>Praesent</a:t>
            </a:r>
            <a:r>
              <a:rPr lang="en-GB" dirty="0">
                <a:effectLst/>
              </a:rPr>
              <a:t> non </a:t>
            </a:r>
            <a:r>
              <a:rPr lang="en-GB" dirty="0" err="1">
                <a:effectLst/>
              </a:rPr>
              <a:t>orci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efficitur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pellentesque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enim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eleifend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augue</a:t>
            </a:r>
            <a:r>
              <a:rPr lang="en-GB" dirty="0">
                <a:effectLst/>
              </a:rPr>
              <a:t>. Aenean </a:t>
            </a:r>
            <a:r>
              <a:rPr lang="en-GB" dirty="0" err="1">
                <a:effectLst/>
              </a:rPr>
              <a:t>mollis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nunc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 ipsum porta </a:t>
            </a:r>
            <a:r>
              <a:rPr lang="en-GB" dirty="0" err="1">
                <a:effectLst/>
              </a:rPr>
              <a:t>scelerisque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sagittis</a:t>
            </a:r>
            <a:r>
              <a:rPr lang="en-GB" dirty="0">
                <a:effectLst/>
              </a:rPr>
              <a:t> ex </a:t>
            </a:r>
            <a:r>
              <a:rPr lang="en-GB" dirty="0" err="1">
                <a:effectLst/>
              </a:rPr>
              <a:t>nec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arcu</a:t>
            </a:r>
            <a:r>
              <a:rPr lang="en-GB" dirty="0">
                <a:effectLst/>
              </a:rPr>
              <a:t> tempus </a:t>
            </a:r>
            <a:r>
              <a:rPr lang="en-GB" dirty="0" err="1">
                <a:effectLst/>
              </a:rPr>
              <a:t>eleifend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Phasellus</a:t>
            </a:r>
            <a:r>
              <a:rPr lang="en-GB" dirty="0">
                <a:effectLst/>
              </a:rPr>
              <a:t> lacinia </a:t>
            </a:r>
            <a:r>
              <a:rPr lang="en-GB" dirty="0" err="1">
                <a:effectLst/>
              </a:rPr>
              <a:t>placerat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viverra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Phasellus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efficitur</a:t>
            </a:r>
            <a:r>
              <a:rPr lang="en-GB" dirty="0">
                <a:effectLst/>
              </a:rPr>
              <a:t> libero </a:t>
            </a:r>
            <a:r>
              <a:rPr lang="en-GB" dirty="0" err="1">
                <a:effectLst/>
              </a:rPr>
              <a:t>quam</a:t>
            </a:r>
            <a:r>
              <a:rPr lang="en-GB" dirty="0">
                <a:effectLst/>
              </a:rPr>
              <a:t>, non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justo</a:t>
            </a:r>
            <a:r>
              <a:rPr lang="en-GB" dirty="0">
                <a:effectLst/>
              </a:rPr>
              <a:t> dictum a. </a:t>
            </a:r>
            <a:r>
              <a:rPr lang="en-GB" dirty="0" err="1">
                <a:effectLst/>
              </a:rPr>
              <a:t>Quisque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accumsan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nulla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Vivamus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scelerisque</a:t>
            </a:r>
            <a:r>
              <a:rPr lang="en-GB" dirty="0">
                <a:effectLst/>
              </a:rPr>
              <a:t> cursus </a:t>
            </a:r>
            <a:r>
              <a:rPr lang="en-GB" dirty="0" err="1">
                <a:effectLst/>
              </a:rPr>
              <a:t>odio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 semper ante </a:t>
            </a:r>
            <a:r>
              <a:rPr lang="en-GB" dirty="0" err="1">
                <a:effectLst/>
              </a:rPr>
              <a:t>hendrerit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eget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Suspendisse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eu</a:t>
            </a:r>
            <a:r>
              <a:rPr lang="en-GB" dirty="0">
                <a:effectLst/>
              </a:rPr>
              <a:t> ligula lorem. Cras </a:t>
            </a:r>
            <a:r>
              <a:rPr lang="en-GB" dirty="0" err="1">
                <a:effectLst/>
              </a:rPr>
              <a:t>condimentum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eget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orci</a:t>
            </a:r>
            <a:r>
              <a:rPr lang="en-GB" dirty="0">
                <a:effectLst/>
              </a:rPr>
              <a:t> convallis </a:t>
            </a:r>
            <a:r>
              <a:rPr lang="en-GB" dirty="0" err="1">
                <a:effectLst/>
              </a:rPr>
              <a:t>ullamcorper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Mauris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sagittis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viverra</a:t>
            </a:r>
            <a:r>
              <a:rPr lang="en-GB" dirty="0">
                <a:effectLst/>
              </a:rPr>
              <a:t> dui, </a:t>
            </a:r>
            <a:r>
              <a:rPr lang="en-GB" dirty="0" err="1">
                <a:effectLst/>
              </a:rPr>
              <a:t>viverra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scelerisque</a:t>
            </a:r>
            <a:r>
              <a:rPr lang="en-GB" dirty="0">
                <a:effectLst/>
              </a:rPr>
              <a:t> dui gravida </a:t>
            </a:r>
            <a:r>
              <a:rPr lang="en-GB" dirty="0" err="1">
                <a:effectLst/>
              </a:rPr>
              <a:t>ut.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Phasellus</a:t>
            </a:r>
            <a:r>
              <a:rPr lang="en-GB" dirty="0">
                <a:effectLst/>
              </a:rPr>
              <a:t> cursus ex libero, in tempus </a:t>
            </a:r>
            <a:r>
              <a:rPr lang="en-GB" dirty="0" err="1">
                <a:effectLst/>
              </a:rPr>
              <a:t>quam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posuere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eleifend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Cras </a:t>
            </a:r>
            <a:r>
              <a:rPr lang="en-GB" dirty="0" err="1">
                <a:effectLst/>
              </a:rPr>
              <a:t>rutrum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faucibus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sapien</a:t>
            </a:r>
            <a:r>
              <a:rPr lang="en-GB" dirty="0">
                <a:effectLst/>
              </a:rPr>
              <a:t>, id </a:t>
            </a:r>
            <a:r>
              <a:rPr lang="en-GB" dirty="0" err="1">
                <a:effectLst/>
              </a:rPr>
              <a:t>viverra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tortor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Etiam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suscipit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turpis</a:t>
            </a:r>
            <a:r>
              <a:rPr lang="en-GB" dirty="0">
                <a:effectLst/>
              </a:rPr>
              <a:t> non magna </a:t>
            </a:r>
            <a:r>
              <a:rPr lang="en-GB" dirty="0" err="1">
                <a:effectLst/>
              </a:rPr>
              <a:t>sodales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volutpat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Praesent</a:t>
            </a:r>
            <a:r>
              <a:rPr lang="en-GB" dirty="0">
                <a:effectLst/>
              </a:rPr>
              <a:t> id </a:t>
            </a:r>
            <a:r>
              <a:rPr lang="en-GB" dirty="0" err="1">
                <a:effectLst/>
              </a:rPr>
              <a:t>commodo</a:t>
            </a:r>
            <a:r>
              <a:rPr lang="en-GB" dirty="0">
                <a:effectLst/>
              </a:rPr>
              <a:t> est. </a:t>
            </a:r>
            <a:r>
              <a:rPr lang="en-GB" dirty="0" err="1">
                <a:effectLst/>
              </a:rPr>
              <a:t>Nullam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venenatis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tempor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nulla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egestas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Suspendisse</a:t>
            </a:r>
            <a:r>
              <a:rPr lang="en-GB" dirty="0">
                <a:effectLst/>
              </a:rPr>
              <a:t> in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 lorem </a:t>
            </a:r>
            <a:r>
              <a:rPr lang="en-GB" dirty="0" err="1">
                <a:effectLst/>
              </a:rPr>
              <a:t>dapibus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sagittis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eget</a:t>
            </a:r>
            <a:r>
              <a:rPr lang="en-GB" dirty="0">
                <a:effectLst/>
              </a:rPr>
              <a:t> et </a:t>
            </a:r>
            <a:r>
              <a:rPr lang="en-GB" dirty="0" err="1">
                <a:effectLst/>
              </a:rPr>
              <a:t>arcu</a:t>
            </a:r>
            <a:r>
              <a:rPr lang="en-GB" dirty="0">
                <a:effectLst/>
              </a:rPr>
              <a:t>. Donec </a:t>
            </a:r>
            <a:r>
              <a:rPr lang="en-GB" dirty="0" err="1">
                <a:effectLst/>
              </a:rPr>
              <a:t>turpis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purus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blandit</a:t>
            </a:r>
            <a:r>
              <a:rPr lang="en-GB" dirty="0">
                <a:effectLst/>
              </a:rPr>
              <a:t> id </a:t>
            </a:r>
            <a:r>
              <a:rPr lang="en-GB" dirty="0" err="1">
                <a:effectLst/>
              </a:rPr>
              <a:t>nibh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hendrerit</a:t>
            </a:r>
            <a:r>
              <a:rPr lang="en-GB" dirty="0">
                <a:effectLst/>
              </a:rPr>
              <a:t>, convallis </a:t>
            </a:r>
            <a:r>
              <a:rPr lang="en-GB" dirty="0" err="1">
                <a:effectLst/>
              </a:rPr>
              <a:t>commodo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neque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Praesent</a:t>
            </a:r>
            <a:r>
              <a:rPr lang="en-GB" dirty="0">
                <a:effectLst/>
              </a:rPr>
              <a:t> id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nibh</a:t>
            </a:r>
            <a:r>
              <a:rPr lang="en-GB" dirty="0">
                <a:effectLst/>
              </a:rPr>
              <a:t>. In ligula </a:t>
            </a:r>
            <a:r>
              <a:rPr lang="en-GB" dirty="0" err="1">
                <a:effectLst/>
              </a:rPr>
              <a:t>turpis</a:t>
            </a:r>
            <a:r>
              <a:rPr lang="en-GB" dirty="0">
                <a:effectLst/>
              </a:rPr>
              <a:t>, porta </a:t>
            </a:r>
            <a:r>
              <a:rPr lang="en-GB" dirty="0" err="1">
                <a:effectLst/>
              </a:rPr>
              <a:t>congue</a:t>
            </a:r>
            <a:r>
              <a:rPr lang="en-GB" dirty="0">
                <a:effectLst/>
              </a:rPr>
              <a:t> ipsum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accumsan</a:t>
            </a:r>
            <a:r>
              <a:rPr lang="en-GB" dirty="0">
                <a:effectLst/>
              </a:rPr>
              <a:t> pharetra </a:t>
            </a:r>
            <a:r>
              <a:rPr lang="en-GB" dirty="0" err="1">
                <a:effectLst/>
              </a:rPr>
              <a:t>nulla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 in </a:t>
            </a:r>
            <a:r>
              <a:rPr lang="en-GB" dirty="0" err="1">
                <a:effectLst/>
              </a:rPr>
              <a:t>tincidunt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augue</a:t>
            </a:r>
            <a:r>
              <a:rPr lang="en-GB" dirty="0">
                <a:effectLst/>
              </a:rPr>
              <a:t>. Nam </a:t>
            </a:r>
            <a:r>
              <a:rPr lang="en-GB" dirty="0" err="1">
                <a:effectLst/>
              </a:rPr>
              <a:t>vel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hendrerit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nibh</a:t>
            </a:r>
            <a:r>
              <a:rPr lang="en-GB" dirty="0">
                <a:effectLst/>
              </a:rPr>
              <a:t>, vitae </a:t>
            </a:r>
            <a:r>
              <a:rPr lang="en-GB" dirty="0" err="1">
                <a:effectLst/>
              </a:rPr>
              <a:t>posuere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orci</a:t>
            </a:r>
            <a:r>
              <a:rPr lang="en-GB" dirty="0">
                <a:effectLst/>
              </a:rPr>
              <a:t>. Morbi </a:t>
            </a:r>
            <a:r>
              <a:rPr lang="en-GB" dirty="0" err="1">
                <a:effectLst/>
              </a:rPr>
              <a:t>ut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purus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felis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 err="1">
                <a:effectLst/>
              </a:rPr>
              <a:t>Aliquam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lectus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suscipit</a:t>
            </a:r>
            <a:r>
              <a:rPr lang="en-GB" dirty="0">
                <a:effectLst/>
              </a:rPr>
              <a:t> ac </a:t>
            </a:r>
            <a:r>
              <a:rPr lang="en-GB" dirty="0" err="1">
                <a:effectLst/>
              </a:rPr>
              <a:t>condimentum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rhoncus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augue</a:t>
            </a:r>
            <a:r>
              <a:rPr lang="en-GB" dirty="0">
                <a:effectLst/>
              </a:rPr>
              <a:t>. Duis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 nisi, </a:t>
            </a:r>
            <a:r>
              <a:rPr lang="en-GB" dirty="0" err="1">
                <a:effectLst/>
              </a:rPr>
              <a:t>vehicula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vel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fringilla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efficitur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augue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Curabitur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euismod</a:t>
            </a:r>
            <a:r>
              <a:rPr lang="en-GB" dirty="0">
                <a:effectLst/>
              </a:rPr>
              <a:t> ex </a:t>
            </a:r>
            <a:r>
              <a:rPr lang="en-GB" dirty="0" err="1">
                <a:effectLst/>
              </a:rPr>
              <a:t>massa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nec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sagittis</a:t>
            </a:r>
            <a:r>
              <a:rPr lang="en-GB" dirty="0">
                <a:effectLst/>
              </a:rPr>
              <a:t> ligula </a:t>
            </a:r>
            <a:r>
              <a:rPr lang="en-GB" dirty="0" err="1">
                <a:effectLst/>
              </a:rPr>
              <a:t>posuere</a:t>
            </a:r>
            <a:r>
              <a:rPr lang="en-GB" dirty="0">
                <a:effectLst/>
              </a:rPr>
              <a:t> ac. Ut </a:t>
            </a:r>
            <a:r>
              <a:rPr lang="en-GB" dirty="0" err="1">
                <a:effectLst/>
              </a:rPr>
              <a:t>arcu</a:t>
            </a:r>
            <a:r>
              <a:rPr lang="en-GB" dirty="0">
                <a:effectLst/>
              </a:rPr>
              <a:t> nisi, </a:t>
            </a:r>
            <a:r>
              <a:rPr lang="en-GB" dirty="0" err="1">
                <a:effectLst/>
              </a:rPr>
              <a:t>feugiat</a:t>
            </a:r>
            <a:r>
              <a:rPr lang="en-GB" dirty="0">
                <a:effectLst/>
              </a:rPr>
              <a:t> a </a:t>
            </a:r>
            <a:r>
              <a:rPr lang="en-GB" dirty="0" err="1">
                <a:effectLst/>
              </a:rPr>
              <a:t>neque</a:t>
            </a:r>
            <a:r>
              <a:rPr lang="en-GB" dirty="0">
                <a:effectLst/>
              </a:rPr>
              <a:t> non, </a:t>
            </a:r>
            <a:r>
              <a:rPr lang="en-GB" dirty="0" err="1">
                <a:effectLst/>
              </a:rPr>
              <a:t>ultrices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aliquet</a:t>
            </a:r>
            <a:r>
              <a:rPr lang="en-GB" dirty="0">
                <a:effectLst/>
              </a:rPr>
              <a:t> est. Nam maximus </a:t>
            </a:r>
            <a:r>
              <a:rPr lang="en-GB" dirty="0" err="1">
                <a:effectLst/>
              </a:rPr>
              <a:t>interdum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erat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Aliquam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eget</a:t>
            </a:r>
            <a:r>
              <a:rPr lang="en-GB" dirty="0">
                <a:effectLst/>
              </a:rPr>
              <a:t> dictum </a:t>
            </a:r>
            <a:r>
              <a:rPr lang="en-GB" dirty="0" err="1">
                <a:effectLst/>
              </a:rPr>
              <a:t>tellus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Vivamus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placerat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leo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urna</a:t>
            </a:r>
            <a:r>
              <a:rPr lang="en-GB" dirty="0">
                <a:effectLst/>
              </a:rPr>
              <a:t>, non auctor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pretium</a:t>
            </a:r>
            <a:r>
              <a:rPr lang="en-GB" dirty="0">
                <a:effectLst/>
              </a:rPr>
              <a:t> sed. Nunc </a:t>
            </a:r>
            <a:r>
              <a:rPr lang="en-GB" dirty="0" err="1">
                <a:effectLst/>
              </a:rPr>
              <a:t>scelerisque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vulputate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neque</a:t>
            </a:r>
            <a:r>
              <a:rPr lang="en-GB" dirty="0">
                <a:effectLst/>
              </a:rPr>
              <a:t> ac </a:t>
            </a:r>
            <a:r>
              <a:rPr lang="en-GB" dirty="0" err="1">
                <a:effectLst/>
              </a:rPr>
              <a:t>interdum</a:t>
            </a:r>
            <a:r>
              <a:rPr lang="en-GB" dirty="0">
                <a:effectLst/>
              </a:rPr>
              <a:t>. Morbi </a:t>
            </a:r>
            <a:r>
              <a:rPr lang="en-GB" dirty="0" err="1">
                <a:effectLst/>
              </a:rPr>
              <a:t>enim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nulla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mollis</a:t>
            </a:r>
            <a:r>
              <a:rPr lang="en-GB" dirty="0">
                <a:effectLst/>
              </a:rPr>
              <a:t> et </a:t>
            </a:r>
            <a:r>
              <a:rPr lang="en-GB" dirty="0" err="1">
                <a:effectLst/>
              </a:rPr>
              <a:t>massa</a:t>
            </a:r>
            <a:r>
              <a:rPr lang="en-GB" dirty="0">
                <a:effectLst/>
              </a:rPr>
              <a:t> in, </a:t>
            </a:r>
            <a:r>
              <a:rPr lang="en-GB" dirty="0" err="1">
                <a:effectLst/>
              </a:rPr>
              <a:t>tristique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facilisis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metus</a:t>
            </a:r>
            <a:r>
              <a:rPr lang="en-GB" dirty="0">
                <a:effectLst/>
              </a:rPr>
              <a:t>. Maecenas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nibh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eget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odio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bibendum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condimentum</a:t>
            </a:r>
            <a:r>
              <a:rPr lang="en-GB" dirty="0">
                <a:effectLst/>
              </a:rPr>
              <a:t>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 et eros. </a:t>
            </a:r>
            <a:r>
              <a:rPr lang="en-GB" dirty="0" err="1">
                <a:effectLst/>
              </a:rPr>
              <a:t>Nulla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hendrerit</a:t>
            </a:r>
            <a:r>
              <a:rPr lang="en-GB" dirty="0">
                <a:effectLst/>
              </a:rPr>
              <a:t> maximus </a:t>
            </a:r>
            <a:r>
              <a:rPr lang="en-GB" dirty="0" err="1">
                <a:effectLst/>
              </a:rPr>
              <a:t>commodo</a:t>
            </a:r>
            <a:r>
              <a:rPr lang="en-GB" dirty="0">
                <a:effectLst/>
              </a:rPr>
              <a:t>. Vestibulum </a:t>
            </a:r>
            <a:r>
              <a:rPr lang="en-GB" dirty="0" err="1">
                <a:effectLst/>
              </a:rPr>
              <a:t>nisl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turpis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sagittis</a:t>
            </a:r>
            <a:r>
              <a:rPr lang="en-GB" dirty="0">
                <a:effectLst/>
              </a:rPr>
              <a:t> vitae lacinia et, </a:t>
            </a:r>
            <a:r>
              <a:rPr lang="en-GB" dirty="0" err="1">
                <a:effectLst/>
              </a:rPr>
              <a:t>venenatis</a:t>
            </a:r>
            <a:r>
              <a:rPr lang="en-GB" dirty="0">
                <a:effectLst/>
              </a:rPr>
              <a:t> at eros. Nam </a:t>
            </a:r>
            <a:r>
              <a:rPr lang="en-GB" dirty="0" err="1">
                <a:effectLst/>
              </a:rPr>
              <a:t>porttitor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erat</a:t>
            </a:r>
            <a:r>
              <a:rPr lang="en-GB" dirty="0">
                <a:effectLst/>
              </a:rPr>
              <a:t> vitae </a:t>
            </a:r>
            <a:r>
              <a:rPr lang="en-GB" dirty="0" err="1">
                <a:effectLst/>
              </a:rPr>
              <a:t>iaculis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ultrices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efficitur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massa</a:t>
            </a:r>
            <a:r>
              <a:rPr lang="en-GB" dirty="0">
                <a:effectLst/>
              </a:rPr>
              <a:t> non </a:t>
            </a:r>
            <a:r>
              <a:rPr lang="en-GB" dirty="0" err="1">
                <a:effectLst/>
              </a:rPr>
              <a:t>pretium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faucibus</a:t>
            </a:r>
            <a:r>
              <a:rPr lang="en-GB" dirty="0">
                <a:effectLst/>
              </a:rPr>
              <a:t>. Donec </a:t>
            </a:r>
            <a:r>
              <a:rPr lang="en-GB" dirty="0" err="1">
                <a:effectLst/>
              </a:rPr>
              <a:t>ut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mauris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mattis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suscipit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dolor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eu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tristique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quam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 err="1">
                <a:effectLst/>
              </a:rPr>
              <a:t>Curabitur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leo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tortor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aliquet</a:t>
            </a:r>
            <a:r>
              <a:rPr lang="en-GB" dirty="0">
                <a:effectLst/>
              </a:rPr>
              <a:t> non </a:t>
            </a:r>
            <a:r>
              <a:rPr lang="en-GB" dirty="0" err="1">
                <a:effectLst/>
              </a:rPr>
              <a:t>lectus</a:t>
            </a:r>
            <a:r>
              <a:rPr lang="en-GB" dirty="0">
                <a:effectLst/>
              </a:rPr>
              <a:t> et, </a:t>
            </a:r>
            <a:r>
              <a:rPr lang="en-GB" dirty="0" err="1">
                <a:effectLst/>
              </a:rPr>
              <a:t>placerat</a:t>
            </a:r>
            <a:r>
              <a:rPr lang="en-GB" dirty="0">
                <a:effectLst/>
              </a:rPr>
              <a:t> auctor ligula. Vestibulum ante ipsum </a:t>
            </a:r>
            <a:r>
              <a:rPr lang="en-GB" dirty="0" err="1">
                <a:effectLst/>
              </a:rPr>
              <a:t>primis</a:t>
            </a:r>
            <a:r>
              <a:rPr lang="en-GB" dirty="0">
                <a:effectLst/>
              </a:rPr>
              <a:t> in </a:t>
            </a:r>
            <a:r>
              <a:rPr lang="en-GB" dirty="0" err="1">
                <a:effectLst/>
              </a:rPr>
              <a:t>faucibus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orci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luctus</a:t>
            </a:r>
            <a:r>
              <a:rPr lang="en-GB" dirty="0">
                <a:effectLst/>
              </a:rPr>
              <a:t> et </a:t>
            </a:r>
            <a:r>
              <a:rPr lang="en-GB" dirty="0" err="1">
                <a:effectLst/>
              </a:rPr>
              <a:t>ultrices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posuere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cubilia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curae</a:t>
            </a:r>
            <a:r>
              <a:rPr lang="en-GB" dirty="0">
                <a:effectLst/>
              </a:rPr>
              <a:t>; Donec </a:t>
            </a:r>
            <a:r>
              <a:rPr lang="en-GB" dirty="0" err="1">
                <a:effectLst/>
              </a:rPr>
              <a:t>efficitur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sagittis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aliquet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Etiam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mattis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tellus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tincidunt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sapien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efficitur</a:t>
            </a:r>
            <a:r>
              <a:rPr lang="en-GB" dirty="0">
                <a:effectLst/>
              </a:rPr>
              <a:t>, a pulvinar libero </a:t>
            </a:r>
            <a:r>
              <a:rPr lang="en-GB" dirty="0" err="1">
                <a:effectLst/>
              </a:rPr>
              <a:t>consectetur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 ipsum </a:t>
            </a:r>
            <a:r>
              <a:rPr lang="en-GB" dirty="0" err="1">
                <a:effectLst/>
              </a:rPr>
              <a:t>dapibus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facilisis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purus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ullamcorper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risus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Fusce</a:t>
            </a:r>
            <a:r>
              <a:rPr lang="en-GB" dirty="0">
                <a:effectLst/>
              </a:rPr>
              <a:t> dictum </a:t>
            </a:r>
            <a:r>
              <a:rPr lang="en-GB" dirty="0" err="1">
                <a:effectLst/>
              </a:rPr>
              <a:t>urna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eleifend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urna</a:t>
            </a:r>
            <a:r>
              <a:rPr lang="en-GB" dirty="0">
                <a:effectLst/>
              </a:rPr>
              <a:t> pulvinar </a:t>
            </a:r>
            <a:r>
              <a:rPr lang="en-GB" dirty="0" err="1">
                <a:effectLst/>
              </a:rPr>
              <a:t>aliquam</a:t>
            </a:r>
            <a:r>
              <a:rPr lang="en-GB" dirty="0">
                <a:effectLst/>
              </a:rPr>
              <a:t>. Nunc in </a:t>
            </a:r>
            <a:r>
              <a:rPr lang="en-GB" dirty="0" err="1">
                <a:effectLst/>
              </a:rPr>
              <a:t>lectus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vel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augue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facilisis</a:t>
            </a:r>
            <a:r>
              <a:rPr lang="en-GB" dirty="0">
                <a:effectLst/>
              </a:rPr>
              <a:t> tempus et </a:t>
            </a:r>
            <a:r>
              <a:rPr lang="en-GB" dirty="0" err="1">
                <a:effectLst/>
              </a:rPr>
              <a:t>eu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orci</a:t>
            </a:r>
            <a:r>
              <a:rPr lang="en-GB" dirty="0">
                <a:effectLst/>
              </a:rPr>
              <a:t>. Class </a:t>
            </a:r>
            <a:r>
              <a:rPr lang="en-GB" dirty="0" err="1">
                <a:effectLst/>
              </a:rPr>
              <a:t>aptent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taciti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sociosqu</a:t>
            </a:r>
            <a:r>
              <a:rPr lang="en-GB" dirty="0">
                <a:effectLst/>
              </a:rPr>
              <a:t> ad </a:t>
            </a:r>
            <a:r>
              <a:rPr lang="en-GB" dirty="0" err="1">
                <a:effectLst/>
              </a:rPr>
              <a:t>litora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torquent</a:t>
            </a:r>
            <a:r>
              <a:rPr lang="en-GB" dirty="0">
                <a:effectLst/>
              </a:rPr>
              <a:t> per </a:t>
            </a:r>
            <a:r>
              <a:rPr lang="en-GB" dirty="0" err="1">
                <a:effectLst/>
              </a:rPr>
              <a:t>conubia</a:t>
            </a:r>
            <a:r>
              <a:rPr lang="en-GB" dirty="0">
                <a:effectLst/>
              </a:rPr>
              <a:t> nostra, per </a:t>
            </a:r>
            <a:r>
              <a:rPr lang="en-GB" dirty="0" err="1">
                <a:effectLst/>
              </a:rPr>
              <a:t>inceptos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himenaeos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Fusce</a:t>
            </a:r>
            <a:r>
              <a:rPr lang="en-GB" dirty="0">
                <a:effectLst/>
              </a:rPr>
              <a:t> id </a:t>
            </a:r>
            <a:r>
              <a:rPr lang="en-GB" dirty="0" err="1">
                <a:effectLst/>
              </a:rPr>
              <a:t>venenatis</a:t>
            </a:r>
            <a:r>
              <a:rPr lang="en-GB" dirty="0">
                <a:effectLst/>
              </a:rPr>
              <a:t> est. Vestibulum </a:t>
            </a:r>
            <a:r>
              <a:rPr lang="en-GB" dirty="0" err="1">
                <a:effectLst/>
              </a:rPr>
              <a:t>nec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interdum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nunc</a:t>
            </a:r>
            <a:r>
              <a:rPr lang="en-GB" dirty="0">
                <a:effectLst/>
              </a:rPr>
              <a:t>. Aenean ac </a:t>
            </a:r>
            <a:r>
              <a:rPr lang="en-GB" dirty="0" err="1">
                <a:effectLst/>
              </a:rPr>
              <a:t>orci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nisl</a:t>
            </a:r>
            <a:r>
              <a:rPr lang="en-GB" dirty="0">
                <a:effectLst/>
              </a:rPr>
              <a:t>. Nunc </a:t>
            </a:r>
            <a:r>
              <a:rPr lang="en-GB" dirty="0" err="1">
                <a:effectLst/>
              </a:rPr>
              <a:t>ullamcorper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arcu</a:t>
            </a:r>
            <a:r>
              <a:rPr lang="en-GB" dirty="0">
                <a:effectLst/>
              </a:rPr>
              <a:t> non fermentum </a:t>
            </a:r>
            <a:r>
              <a:rPr lang="en-GB" dirty="0" err="1">
                <a:effectLst/>
              </a:rPr>
              <a:t>facilisis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Nullam</a:t>
            </a:r>
            <a:r>
              <a:rPr lang="en-GB" dirty="0">
                <a:effectLst/>
              </a:rPr>
              <a:t> cursus </a:t>
            </a:r>
            <a:r>
              <a:rPr lang="en-GB" dirty="0" err="1">
                <a:effectLst/>
              </a:rPr>
              <a:t>tellus</a:t>
            </a:r>
            <a:r>
              <a:rPr lang="en-GB" dirty="0">
                <a:effectLst/>
              </a:rPr>
              <a:t> at </a:t>
            </a:r>
            <a:r>
              <a:rPr lang="en-GB" dirty="0" err="1">
                <a:effectLst/>
              </a:rPr>
              <a:t>nunc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volutpat</a:t>
            </a:r>
            <a:r>
              <a:rPr lang="en-GB" dirty="0">
                <a:effectLst/>
              </a:rPr>
              <a:t>, vitae </a:t>
            </a:r>
            <a:r>
              <a:rPr lang="en-GB" dirty="0" err="1">
                <a:effectLst/>
              </a:rPr>
              <a:t>volutpat</a:t>
            </a:r>
            <a:r>
              <a:rPr lang="en-GB" dirty="0">
                <a:effectLst/>
              </a:rPr>
              <a:t> dui </a:t>
            </a:r>
            <a:r>
              <a:rPr lang="en-GB" dirty="0" err="1">
                <a:effectLst/>
              </a:rPr>
              <a:t>ullamcorper</a:t>
            </a:r>
            <a:r>
              <a:rPr lang="en-GB" dirty="0">
                <a:effectLst/>
              </a:rPr>
              <a:t>. Morbi </a:t>
            </a:r>
            <a:r>
              <a:rPr lang="en-GB" dirty="0" err="1">
                <a:effectLst/>
              </a:rPr>
              <a:t>sed</a:t>
            </a:r>
            <a:r>
              <a:rPr lang="en-GB" dirty="0">
                <a:effectLst/>
              </a:rPr>
              <a:t> ligula </a:t>
            </a:r>
            <a:r>
              <a:rPr lang="en-GB" dirty="0" err="1">
                <a:effectLst/>
              </a:rPr>
              <a:t>sollicitudin</a:t>
            </a:r>
            <a:r>
              <a:rPr lang="en-GB" dirty="0">
                <a:effectLst/>
              </a:rPr>
              <a:t>, fermentum </a:t>
            </a:r>
            <a:r>
              <a:rPr lang="en-GB" dirty="0" err="1">
                <a:effectLst/>
              </a:rPr>
              <a:t>tellus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quis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consequat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arcu</a:t>
            </a:r>
            <a:r>
              <a:rPr lang="en-GB" dirty="0">
                <a:effectLst/>
              </a:rPr>
              <a:t>. Integer sit </a:t>
            </a:r>
            <a:r>
              <a:rPr lang="en-GB" dirty="0" err="1">
                <a:effectLst/>
              </a:rPr>
              <a:t>amet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pellentesque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leo</a:t>
            </a:r>
            <a:r>
              <a:rPr lang="en-GB" dirty="0">
                <a:effectLst/>
              </a:rPr>
              <a:t>, at gravida </a:t>
            </a:r>
            <a:r>
              <a:rPr lang="en-GB" dirty="0" err="1">
                <a:effectLst/>
              </a:rPr>
              <a:t>sapien</a:t>
            </a:r>
            <a:r>
              <a:rPr lang="en-GB" dirty="0">
                <a:effectLst/>
              </a:rPr>
              <a:t>. Vestibulum </a:t>
            </a:r>
            <a:r>
              <a:rPr lang="en-GB" dirty="0" err="1">
                <a:effectLst/>
              </a:rPr>
              <a:t>malesuada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elit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eget</a:t>
            </a:r>
            <a:r>
              <a:rPr lang="en-GB" dirty="0">
                <a:effectLst/>
              </a:rPr>
              <a:t> ex </a:t>
            </a:r>
            <a:r>
              <a:rPr lang="en-GB" dirty="0" err="1">
                <a:effectLst/>
              </a:rPr>
              <a:t>imperdiet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faucibus</a:t>
            </a:r>
            <a:r>
              <a:rPr lang="en-GB" dirty="0">
                <a:effectLst/>
              </a:rPr>
              <a:t>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3891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+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084B1-0E99-4CD5-9F34-907F56D35D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7" y="489369"/>
            <a:ext cx="10944225" cy="332399"/>
          </a:xfrm>
        </p:spPr>
        <p:txBody>
          <a:bodyPr>
            <a:spAutoFit/>
          </a:bodyPr>
          <a:lstStyle/>
          <a:p>
            <a:r>
              <a:rPr lang="en-GB" dirty="0"/>
              <a:t>Click to edit Master title style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056490A-BD68-4319-8786-4DD0B990BD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Presentation title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95442F-F697-4D11-BAB2-5EFF8D4E0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5" name="Graphic 11">
            <a:extLst>
              <a:ext uri="{FF2B5EF4-FFF2-40B4-BE49-F238E27FC236}">
                <a16:creationId xmlns:a16="http://schemas.microsoft.com/office/drawing/2014/main" id="{BF03F6C7-8154-4CBC-8FA2-C2A51C4171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44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BC969E7-2749-F550-5B66-9E7DA6C51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5D17D3-8A83-F9B4-951B-570A9F74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6A08E54-915B-4736-75C6-F2BB923DC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11" name="Zástupný symbol pro text 2">
            <a:extLst>
              <a:ext uri="{FF2B5EF4-FFF2-40B4-BE49-F238E27FC236}">
                <a16:creationId xmlns:a16="http://schemas.microsoft.com/office/drawing/2014/main" id="{670265E5-99B2-329C-689A-6EE99064AC0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3887" y="1244527"/>
            <a:ext cx="6264276" cy="4921323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 spc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Presentation, Speaker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8860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Presentation title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97666BA-818C-3AD6-18DF-9735655FE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740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ture is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font, white, screenshot&#10;&#10;Description automatically generated">
            <a:extLst>
              <a:ext uri="{FF2B5EF4-FFF2-40B4-BE49-F238E27FC236}">
                <a16:creationId xmlns:a16="http://schemas.microsoft.com/office/drawing/2014/main" id="{364D63FB-5C5D-B781-920D-690D69BF18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2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3889" y="476249"/>
            <a:ext cx="10944224" cy="3140871"/>
          </a:xfrm>
        </p:spPr>
        <p:txBody>
          <a:bodyPr anchor="b"/>
          <a:lstStyle>
            <a:lvl1pPr algn="ctr">
              <a:lnSpc>
                <a:spcPct val="100000"/>
              </a:lnSpc>
              <a:defRPr sz="5200" spc="-180" baseline="0"/>
            </a:lvl1pPr>
          </a:lstStyle>
          <a:p>
            <a:r>
              <a:rPr lang="en-GB" dirty="0"/>
              <a:t>Title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23889" y="3712533"/>
            <a:ext cx="10944224" cy="2453318"/>
          </a:xfrm>
        </p:spPr>
        <p:txBody>
          <a:bodyPr lIns="0" tIns="0" rIns="0" bIns="0"/>
          <a:lstStyle>
            <a:lvl1pPr marL="0" indent="0" algn="ctr">
              <a:buNone/>
              <a:defRPr sz="2400" spc="-5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</a:t>
            </a:r>
            <a:endParaRPr lang="cs-CZ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5611" y="6391139"/>
            <a:ext cx="592183" cy="23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88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303837" y="476249"/>
            <a:ext cx="6264275" cy="3140871"/>
          </a:xfrm>
        </p:spPr>
        <p:txBody>
          <a:bodyPr anchor="b"/>
          <a:lstStyle>
            <a:lvl1pPr algn="l">
              <a:lnSpc>
                <a:spcPct val="100000"/>
              </a:lnSpc>
              <a:defRPr sz="5200" spc="-180" baseline="0"/>
            </a:lvl1pPr>
          </a:lstStyle>
          <a:p>
            <a:r>
              <a:rPr lang="en-GB" dirty="0"/>
              <a:t>Title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303837" y="3712533"/>
            <a:ext cx="6264276" cy="2453318"/>
          </a:xfrm>
        </p:spPr>
        <p:txBody>
          <a:bodyPr lIns="0" tIns="0" rIns="0" bIns="0"/>
          <a:lstStyle>
            <a:lvl1pPr marL="0" indent="0" algn="l">
              <a:buNone/>
              <a:defRPr sz="2400" spc="-5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</a:t>
            </a:r>
            <a:endParaRPr lang="cs-CZ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5611" y="6391139"/>
            <a:ext cx="592183" cy="233757"/>
          </a:xfrm>
          <a:prstGeom prst="rect">
            <a:avLst/>
          </a:prstGeom>
        </p:spPr>
      </p:pic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F520328-2F9D-4C40-D506-9D930624F7A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3888" y="1232999"/>
            <a:ext cx="4392612" cy="4392003"/>
          </a:xfrm>
          <a:noFill/>
        </p:spPr>
        <p:txBody>
          <a:bodyPr/>
          <a:lstStyle/>
          <a:p>
            <a:r>
              <a:rPr lang="en-CZ" dirty="0"/>
              <a:t>Vložit Ilustraci</a:t>
            </a:r>
          </a:p>
        </p:txBody>
      </p:sp>
    </p:spTree>
    <p:extLst>
      <p:ext uri="{BB962C8B-B14F-4D97-AF65-F5344CB8AC3E}">
        <p14:creationId xmlns:p14="http://schemas.microsoft.com/office/powerpoint/2010/main" val="34631748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621866" y="476249"/>
            <a:ext cx="5946245" cy="3140871"/>
          </a:xfrm>
        </p:spPr>
        <p:txBody>
          <a:bodyPr anchor="b"/>
          <a:lstStyle>
            <a:lvl1pPr algn="ctr">
              <a:lnSpc>
                <a:spcPct val="100000"/>
              </a:lnSpc>
              <a:defRPr sz="5200" spc="-180" baseline="0"/>
            </a:lvl1pPr>
          </a:lstStyle>
          <a:p>
            <a:r>
              <a:rPr lang="en-GB" dirty="0"/>
              <a:t>Title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621866" y="3712533"/>
            <a:ext cx="5946246" cy="2453318"/>
          </a:xfrm>
        </p:spPr>
        <p:txBody>
          <a:bodyPr lIns="0" tIns="0" rIns="0" bIns="0"/>
          <a:lstStyle>
            <a:lvl1pPr marL="0" indent="0" algn="ctr">
              <a:buNone/>
              <a:defRPr sz="2400" spc="-5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</a:t>
            </a:r>
            <a:endParaRPr lang="cs-CZ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51032" y="6391139"/>
            <a:ext cx="592183" cy="233757"/>
          </a:xfrm>
          <a:prstGeom prst="rect">
            <a:avLst/>
          </a:prstGeom>
        </p:spPr>
      </p:pic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F2249610-0EA7-8573-C05E-F22220E6C2A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016500" cy="6858000"/>
          </a:xfrm>
          <a:noFill/>
        </p:spPr>
        <p:txBody>
          <a:bodyPr/>
          <a:lstStyle/>
          <a:p>
            <a:r>
              <a:rPr lang="en-CZ" dirty="0"/>
              <a:t>Vložit Obrázek</a:t>
            </a:r>
          </a:p>
        </p:txBody>
      </p:sp>
    </p:spTree>
    <p:extLst>
      <p:ext uri="{BB962C8B-B14F-4D97-AF65-F5344CB8AC3E}">
        <p14:creationId xmlns:p14="http://schemas.microsoft.com/office/powerpoint/2010/main" val="802336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3888" y="476250"/>
            <a:ext cx="5946245" cy="3140870"/>
          </a:xfrm>
        </p:spPr>
        <p:txBody>
          <a:bodyPr anchor="b"/>
          <a:lstStyle>
            <a:lvl1pPr algn="ctr">
              <a:lnSpc>
                <a:spcPct val="100000"/>
              </a:lnSpc>
              <a:defRPr sz="5200" spc="-180" baseline="0"/>
            </a:lvl1pPr>
          </a:lstStyle>
          <a:p>
            <a:r>
              <a:rPr lang="en-GB" dirty="0"/>
              <a:t>Title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23888" y="3712533"/>
            <a:ext cx="5946245" cy="2453318"/>
          </a:xfrm>
        </p:spPr>
        <p:txBody>
          <a:bodyPr lIns="0" tIns="0" rIns="0" bIns="0"/>
          <a:lstStyle>
            <a:lvl1pPr marL="0" indent="0" algn="ctr">
              <a:buNone/>
              <a:defRPr sz="2400" spc="-5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</a:t>
            </a:r>
            <a:endParaRPr lang="cs-CZ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63015" y="6391139"/>
            <a:ext cx="592183" cy="233757"/>
          </a:xfrm>
          <a:prstGeom prst="rect">
            <a:avLst/>
          </a:prstGeom>
        </p:spPr>
      </p:pic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F2249610-0EA7-8573-C05E-F22220E6C2A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75500" y="0"/>
            <a:ext cx="5016500" cy="6858000"/>
          </a:xfrm>
          <a:noFill/>
        </p:spPr>
        <p:txBody>
          <a:bodyPr/>
          <a:lstStyle/>
          <a:p>
            <a:r>
              <a:rPr lang="en-CZ" dirty="0"/>
              <a:t>Vložit Obrázek</a:t>
            </a:r>
          </a:p>
        </p:txBody>
      </p:sp>
    </p:spTree>
    <p:extLst>
      <p:ext uri="{BB962C8B-B14F-4D97-AF65-F5344CB8AC3E}">
        <p14:creationId xmlns:p14="http://schemas.microsoft.com/office/powerpoint/2010/main" val="39139012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Bloc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81426662-7EE8-15E3-CFFE-9F43A0E4A0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76D911C-BD8B-3244-2113-A2C240F83604}"/>
              </a:ext>
            </a:extLst>
          </p:cNvPr>
          <p:cNvSpPr/>
          <p:nvPr userDrawn="1"/>
        </p:nvSpPr>
        <p:spPr>
          <a:xfrm>
            <a:off x="623889" y="476250"/>
            <a:ext cx="5327650" cy="5689600"/>
          </a:xfrm>
          <a:prstGeom prst="roundRect">
            <a:avLst>
              <a:gd name="adj" fmla="val 4004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B577449-9572-DE0E-CC48-4E063184A0C3}"/>
              </a:ext>
            </a:extLst>
          </p:cNvPr>
          <p:cNvSpPr/>
          <p:nvPr userDrawn="1"/>
        </p:nvSpPr>
        <p:spPr>
          <a:xfrm>
            <a:off x="6240463" y="476250"/>
            <a:ext cx="5327650" cy="5689600"/>
          </a:xfrm>
          <a:prstGeom prst="roundRect">
            <a:avLst>
              <a:gd name="adj" fmla="val 4004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BC969E7-2749-F550-5B66-9E7DA6C51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5D17D3-8A83-F9B4-951B-570A9F74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908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Bloc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A941D05-B3ED-A873-CCD3-0414487B9B11}"/>
              </a:ext>
            </a:extLst>
          </p:cNvPr>
          <p:cNvSpPr/>
          <p:nvPr userDrawn="1"/>
        </p:nvSpPr>
        <p:spPr>
          <a:xfrm>
            <a:off x="623889" y="476250"/>
            <a:ext cx="3455986" cy="5689600"/>
          </a:xfrm>
          <a:prstGeom prst="roundRect">
            <a:avLst>
              <a:gd name="adj" fmla="val 6025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21A8D52-2465-C107-6825-A664297A70C0}"/>
              </a:ext>
            </a:extLst>
          </p:cNvPr>
          <p:cNvSpPr/>
          <p:nvPr userDrawn="1"/>
        </p:nvSpPr>
        <p:spPr>
          <a:xfrm>
            <a:off x="4389280" y="476250"/>
            <a:ext cx="3455986" cy="5689600"/>
          </a:xfrm>
          <a:prstGeom prst="roundRect">
            <a:avLst>
              <a:gd name="adj" fmla="val 6025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AB61D78-4EBE-FA78-CD59-0B9EF19E431D}"/>
              </a:ext>
            </a:extLst>
          </p:cNvPr>
          <p:cNvSpPr/>
          <p:nvPr userDrawn="1"/>
        </p:nvSpPr>
        <p:spPr>
          <a:xfrm>
            <a:off x="8112125" y="476250"/>
            <a:ext cx="3455986" cy="5689600"/>
          </a:xfrm>
          <a:prstGeom prst="roundRect">
            <a:avLst>
              <a:gd name="adj" fmla="val 6025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3B28345-500A-6345-BD2B-63C7EB9E9E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Presentation title</a:t>
            </a:r>
            <a:endParaRPr lang="cs-CZ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C38FF86-25DD-951B-C590-BB4949DBA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E5E1624-EB3F-348A-72DB-6159296B4B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537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Block Vertic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3B28345-500A-6345-BD2B-63C7EB9E9E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Presentation title</a:t>
            </a:r>
            <a:endParaRPr lang="cs-CZ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C38FF86-25DD-951B-C590-BB4949DBA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E5E1624-EB3F-348A-72DB-6159296B4B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888" y="6422033"/>
            <a:ext cx="592183" cy="233757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33716A7-F74E-5D6D-A6C5-44902EACEF3F}"/>
              </a:ext>
            </a:extLst>
          </p:cNvPr>
          <p:cNvSpPr/>
          <p:nvPr userDrawn="1"/>
        </p:nvSpPr>
        <p:spPr>
          <a:xfrm>
            <a:off x="623889" y="476250"/>
            <a:ext cx="2519361" cy="5689600"/>
          </a:xfrm>
          <a:prstGeom prst="roundRect">
            <a:avLst>
              <a:gd name="adj" fmla="val 807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C0D6E42-B1BD-471F-F416-BA7BA9E6C97D}"/>
              </a:ext>
            </a:extLst>
          </p:cNvPr>
          <p:cNvSpPr/>
          <p:nvPr userDrawn="1"/>
        </p:nvSpPr>
        <p:spPr>
          <a:xfrm>
            <a:off x="3432175" y="476250"/>
            <a:ext cx="2519361" cy="5689600"/>
          </a:xfrm>
          <a:prstGeom prst="roundRect">
            <a:avLst>
              <a:gd name="adj" fmla="val 807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CE4332B-BEBC-5AE6-AF08-8873CFF7FFC7}"/>
              </a:ext>
            </a:extLst>
          </p:cNvPr>
          <p:cNvSpPr/>
          <p:nvPr userDrawn="1"/>
        </p:nvSpPr>
        <p:spPr>
          <a:xfrm>
            <a:off x="6240464" y="476250"/>
            <a:ext cx="2519361" cy="5689600"/>
          </a:xfrm>
          <a:prstGeom prst="roundRect">
            <a:avLst>
              <a:gd name="adj" fmla="val 807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25819DA-1949-AE37-06B9-8A4E218BD0CF}"/>
              </a:ext>
            </a:extLst>
          </p:cNvPr>
          <p:cNvSpPr/>
          <p:nvPr userDrawn="1"/>
        </p:nvSpPr>
        <p:spPr>
          <a:xfrm>
            <a:off x="9048753" y="476250"/>
            <a:ext cx="2519361" cy="5689600"/>
          </a:xfrm>
          <a:prstGeom prst="roundRect">
            <a:avLst>
              <a:gd name="adj" fmla="val 8079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6752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3887" y="489369"/>
            <a:ext cx="10944225" cy="3323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842760"/>
            <a:ext cx="10944224" cy="128137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367213" y="6356350"/>
            <a:ext cx="3492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ADADAD"/>
                </a:solidFill>
              </a:defRPr>
            </a:lvl1pPr>
          </a:lstStyle>
          <a:p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048749" y="6356350"/>
            <a:ext cx="251936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ADADAD"/>
                </a:solidFill>
              </a:defRPr>
            </a:lvl1pPr>
          </a:lstStyle>
          <a:p>
            <a:fld id="{B03214A4-6233-48FE-B326-EAC358E8BEE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5">
            <a:extLst>
              <a:ext uri="{FF2B5EF4-FFF2-40B4-BE49-F238E27FC236}">
                <a16:creationId xmlns:a16="http://schemas.microsoft.com/office/drawing/2014/main" id="{CC5FF655-3D2F-43F4-BECB-A9F7A082F9C7}"/>
              </a:ext>
            </a:extLst>
          </p:cNvPr>
          <p:cNvSpPr txBox="1">
            <a:spLocks/>
          </p:cNvSpPr>
          <p:nvPr userDrawn="1"/>
        </p:nvSpPr>
        <p:spPr>
          <a:xfrm>
            <a:off x="1795549" y="6356350"/>
            <a:ext cx="3255877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ADADAD"/>
                </a:solidFill>
                <a:latin typeface="+mn-lt"/>
                <a:ea typeface="Source Sans Pro" panose="020B0503030403020204" pitchFamily="34" charset="0"/>
              </a:rPr>
              <a:t>Úroveň zabezpečení</a:t>
            </a:r>
          </a:p>
        </p:txBody>
      </p:sp>
    </p:spTree>
    <p:extLst>
      <p:ext uri="{BB962C8B-B14F-4D97-AF65-F5344CB8AC3E}">
        <p14:creationId xmlns:p14="http://schemas.microsoft.com/office/powerpoint/2010/main" val="338485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75" r:id="rId12"/>
    <p:sldLayoutId id="2147483674" r:id="rId13"/>
    <p:sldLayoutId id="2147483670" r:id="rId14"/>
    <p:sldLayoutId id="2147483650" r:id="rId15"/>
    <p:sldLayoutId id="2147483671" r:id="rId16"/>
    <p:sldLayoutId id="2147483672" r:id="rId17"/>
    <p:sldLayoutId id="2147483673" r:id="rId18"/>
    <p:sldLayoutId id="2147483677" r:id="rId19"/>
    <p:sldLayoutId id="2147483676" r:id="rId20"/>
    <p:sldLayoutId id="2147483655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15000"/>
        <a:buFontTx/>
        <a:buBlip>
          <a:blip r:embed="rId23"/>
        </a:buBlip>
        <a:defRPr sz="2400" kern="1200" spc="-50" baseline="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15000"/>
        <a:buFontTx/>
        <a:buBlip>
          <a:blip r:embed="rId23"/>
        </a:buBlip>
        <a:defRPr sz="1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15000"/>
        <a:buFontTx/>
        <a:buBlip>
          <a:blip r:embed="rId23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15000"/>
        <a:buFontTx/>
        <a:buBlip>
          <a:blip r:embed="rId23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115000"/>
        <a:buFontTx/>
        <a:buBlip>
          <a:blip r:embed="rId23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393" userDrawn="1">
          <p15:clr>
            <a:srgbClr val="F26B43"/>
          </p15:clr>
        </p15:guide>
        <p15:guide id="3" pos="801" userDrawn="1">
          <p15:clr>
            <a:srgbClr val="F26B43"/>
          </p15:clr>
        </p15:guide>
        <p15:guide id="4" pos="982" userDrawn="1">
          <p15:clr>
            <a:srgbClr val="F26B43"/>
          </p15:clr>
        </p15:guide>
        <p15:guide id="5" pos="1368" userDrawn="1">
          <p15:clr>
            <a:srgbClr val="F26B43"/>
          </p15:clr>
        </p15:guide>
        <p15:guide id="6" pos="1572" userDrawn="1">
          <p15:clr>
            <a:srgbClr val="F26B43"/>
          </p15:clr>
        </p15:guide>
        <p15:guide id="7" pos="1980" userDrawn="1">
          <p15:clr>
            <a:srgbClr val="F26B43"/>
          </p15:clr>
        </p15:guide>
        <p15:guide id="8" pos="2162" userDrawn="1">
          <p15:clr>
            <a:srgbClr val="F26B43"/>
          </p15:clr>
        </p15:guide>
        <p15:guide id="9" pos="2570" userDrawn="1">
          <p15:clr>
            <a:srgbClr val="F26B43"/>
          </p15:clr>
        </p15:guide>
        <p15:guide id="10" pos="2751" userDrawn="1">
          <p15:clr>
            <a:srgbClr val="F26B43"/>
          </p15:clr>
        </p15:guide>
        <p15:guide id="11" pos="3160" userDrawn="1">
          <p15:clr>
            <a:srgbClr val="F26B43"/>
          </p15:clr>
        </p15:guide>
        <p15:guide id="12" pos="3341" userDrawn="1">
          <p15:clr>
            <a:srgbClr val="F26B43"/>
          </p15:clr>
        </p15:guide>
        <p15:guide id="13" orient="horz" pos="300" userDrawn="1">
          <p15:clr>
            <a:srgbClr val="F26B43"/>
          </p15:clr>
        </p15:guide>
        <p15:guide id="14" pos="3749" userDrawn="1">
          <p15:clr>
            <a:srgbClr val="F26B43"/>
          </p15:clr>
        </p15:guide>
        <p15:guide id="15" pos="3931" userDrawn="1">
          <p15:clr>
            <a:srgbClr val="F26B43"/>
          </p15:clr>
        </p15:guide>
        <p15:guide id="16" pos="4339" userDrawn="1">
          <p15:clr>
            <a:srgbClr val="F26B43"/>
          </p15:clr>
        </p15:guide>
        <p15:guide id="17" pos="4520" userDrawn="1">
          <p15:clr>
            <a:srgbClr val="F26B43"/>
          </p15:clr>
        </p15:guide>
        <p15:guide id="18" pos="4951" userDrawn="1">
          <p15:clr>
            <a:srgbClr val="F26B43"/>
          </p15:clr>
        </p15:guide>
        <p15:guide id="19" pos="5110" userDrawn="1">
          <p15:clr>
            <a:srgbClr val="F26B43"/>
          </p15:clr>
        </p15:guide>
        <p15:guide id="20" pos="5518" userDrawn="1">
          <p15:clr>
            <a:srgbClr val="F26B43"/>
          </p15:clr>
        </p15:guide>
        <p15:guide id="21" pos="5700" userDrawn="1">
          <p15:clr>
            <a:srgbClr val="F26B43"/>
          </p15:clr>
        </p15:guide>
        <p15:guide id="22" pos="6108" userDrawn="1">
          <p15:clr>
            <a:srgbClr val="F26B43"/>
          </p15:clr>
        </p15:guide>
        <p15:guide id="23" pos="6289" userDrawn="1">
          <p15:clr>
            <a:srgbClr val="F26B43"/>
          </p15:clr>
        </p15:guide>
        <p15:guide id="24" pos="6698" userDrawn="1">
          <p15:clr>
            <a:srgbClr val="F26B43"/>
          </p15:clr>
        </p15:guide>
        <p15:guide id="25" pos="6879" userDrawn="1">
          <p15:clr>
            <a:srgbClr val="F26B43"/>
          </p15:clr>
        </p15:guide>
        <p15:guide id="26" pos="72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http://www.partneri-kb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A77B09-043B-6872-4457-35591CAB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1</a:t>
            </a:fld>
            <a:endParaRPr 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518C89-E9D9-7881-181F-20B5E898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Tahák – NOBY – je dobré vědět:</a:t>
            </a:r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D59F8-C9DC-B903-58BB-55F47C45BEA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7" y="1074075"/>
            <a:ext cx="10403235" cy="5037013"/>
          </a:xfrm>
        </p:spPr>
        <p:txBody>
          <a:bodyPr>
            <a:no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Přihlašování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Přihlašování do NOBY  je zcela odlišné od přihlašování do původní </a:t>
            </a:r>
            <a:r>
              <a:rPr lang="cs-CZ" sz="1200" b="0" dirty="0" err="1">
                <a:latin typeface="Segoe UI" panose="020B0502040204020203" pitchFamily="34" charset="0"/>
                <a:cs typeface="Segoe UI" panose="020B0502040204020203" pitchFamily="34" charset="0"/>
              </a:rPr>
              <a:t>Hypokalkulačky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. V NOBY nepoužíváte svůj pracovní e-mail ani žádné pracovní ID.  Do NOBY se přihlašujete přes KB klíč nebo Bank ID jiné banky.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Pokud využíváte KB klíč, vyplňujete své soukromé uživatelské jméno, které jste zadávali při zakládání KB klíče.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Pokud se přihlašujete přes Bank ID jiné banky, rovnou klikáte na černé tlačítko Bank ID a žádné uživatelské jméno nevyplňujete.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Pozor: 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v případě nečinnosti budete po 30 minutách ze systému odhlášeni.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Modelace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Založení (identifikace) klienta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pokud se vám naimportují údaje klienta ze systému banky nebo Základních registrů je potřeba vždy zkontrolovat stažené údaje (zejména telefon a e-mail). V případě jiného telefonního čísla nebude fungovat elektronický  podpis na zařízení klienta (</a:t>
            </a:r>
            <a:r>
              <a:rPr lang="cs-CZ" sz="1200" b="0" dirty="0" err="1">
                <a:latin typeface="Segoe UI" panose="020B0502040204020203" pitchFamily="34" charset="0"/>
                <a:cs typeface="Segoe UI" panose="020B0502040204020203" pitchFamily="34" charset="0"/>
              </a:rPr>
              <a:t>sms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 půjde na telefon stažený ze systému). Klient KB může daný údaj upravit v aplikaci KB+ nebo na pobočce. U neaktivního klienta lze dané údaje přepsat přímo v NOBY.  Preferovanou volbou je v takovém případě využití podpisu na zařízení poradce.</a:t>
            </a:r>
          </a:p>
          <a:p>
            <a:pPr lvl="1"/>
            <a:endParaRPr lang="cs-CZ" sz="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Výpočet bonity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Pro výpočet bonity můžete přeskočit založení a identifikaci klienta na druhé straně a rovnou vyplníte příjmy + výdaje, případně spolužadatele. Pro další fáze procesu je ale potřeba identifikaci doplnit.</a:t>
            </a:r>
          </a:p>
          <a:p>
            <a:pPr lvl="1"/>
            <a:endParaRPr lang="cs-CZ" sz="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Daňová rezidence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Datum u potvrzení daňové rezidence je platnost k dnešnímu dni. Klient tím potvrzuje, že je k dnešnímu dni daňovým rezidentem uvedeného státu – </a:t>
            </a:r>
            <a:r>
              <a:rPr lang="cs-CZ" sz="1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pokud nevyplníte aktuální datum, nevygeneruje se vám formulář k podpisu.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U cizinců s trvalou adresou mimo ČR, ale s daňovou rezidenci v ČR je potřeba postupovat dle návodu, viz 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  <a:hlinkClick r:id="rId2" action="ppaction://hlinksldjump"/>
              </a:rPr>
              <a:t>slide č.4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lvl="1"/>
            <a:endParaRPr lang="cs-CZ" sz="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Poplatky a jejich odpuštění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U každého obchodu je automaticky účtová poplatek za zpracování úvěru a stanovení hodnoty nemovitosti ve výši 4 900,-Kč. Pro odpuštění nebo snížení poplatku je potřeba zadat požadavek ve výsledku modelace – kliknout na Poplatky zobrazit/upravit a zadat požadovanou výši slevy.</a:t>
            </a:r>
          </a:p>
          <a:p>
            <a:pPr lvl="1"/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en-CZ" dirty="0"/>
          </a:p>
          <a:p>
            <a:endParaRPr lang="en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425F49-E3EC-7EF6-8B0C-EFA8B2D91535}"/>
              </a:ext>
            </a:extLst>
          </p:cNvPr>
          <p:cNvSpPr/>
          <p:nvPr/>
        </p:nvSpPr>
        <p:spPr>
          <a:xfrm>
            <a:off x="1855694" y="6356350"/>
            <a:ext cx="1322483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65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A77B09-043B-6872-4457-35591CAB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2</a:t>
            </a:fld>
            <a:endParaRPr 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518C89-E9D9-7881-181F-20B5E898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Tahák – NOBY – je dobré vědět:</a:t>
            </a:r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D59F8-C9DC-B903-58BB-55F47C45BEA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6" y="1282307"/>
            <a:ext cx="9669903" cy="321797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Podpis Dokumentace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Pro elektronickou formu podpisu musíte mít  ve svém mobilním zařízení, na kterém chcete s klientem podepisovat, vyjma aplikace </a:t>
            </a:r>
            <a:r>
              <a:rPr lang="cs-CZ" sz="1200" b="0" dirty="0" err="1">
                <a:latin typeface="Segoe UI" panose="020B0502040204020203" pitchFamily="34" charset="0"/>
                <a:cs typeface="Segoe UI" panose="020B0502040204020203" pitchFamily="34" charset="0"/>
              </a:rPr>
              <a:t>InSign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, stažený i kořenový certifikát KB. Je k dispozici na stránkách pro externí partnery </a:t>
            </a:r>
            <a:r>
              <a:rPr lang="cs-CZ" sz="1200" b="0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www.partneri-kb.cz</a:t>
            </a:r>
            <a:r>
              <a:rPr lang="cs-CZ" sz="1200" b="0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v sekci NOBY. Návod pro stažení naleznete v Manuálu k elektronickému podpisu.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Při procesu elektronického podpisu nesmíte v průběhu podepisování přijmout telefonní hovor. V takovém případě se proces zruší a musíte celý proces projít znovu od začátku.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Při elektronickém podpisu na zařízení poradce nebo za zařízení klienta je po samotném podpisu potřeba podpis akceptovat na počítači poradce, viz obrázek na 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  <a:hlinkClick r:id="rId3" action="ppaction://hlinksldjump"/>
              </a:rPr>
              <a:t>slidu č.5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b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Pokud toto neuděláte, není možno pokračovat dál, je potřeba podpis stornovat – tlačítko storno podpisu a podpis spustit znovu.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Formu podpisu může poradce s klientem zvolit u každého dokumentu jinou (fyzicky/elektronicky).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Pokud je zvolena forma elektronického podpisu, nelze takový formulář vytisknout a podepsat fyzicky. Daný dokument nebude platný a nebude bankou akceptován.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Při fyzickém podpisu musí poradce podepsat ověřovací doložku na všech dokumentech  (potvrdit, že podpis klienta ověřil).</a:t>
            </a:r>
            <a:endParaRPr lang="cs-CZ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endParaRPr lang="en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425F49-E3EC-7EF6-8B0C-EFA8B2D91535}"/>
              </a:ext>
            </a:extLst>
          </p:cNvPr>
          <p:cNvSpPr/>
          <p:nvPr/>
        </p:nvSpPr>
        <p:spPr>
          <a:xfrm>
            <a:off x="1855694" y="6356350"/>
            <a:ext cx="1322483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6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A77B09-043B-6872-4457-35591CAB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3</a:t>
            </a:fld>
            <a:endParaRPr 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518C89-E9D9-7881-181F-20B5E898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Tahák – NOBY – je dobré vědět:</a:t>
            </a:r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D59F8-C9DC-B903-58BB-55F47C45BEA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6" y="1128397"/>
            <a:ext cx="10620517" cy="4921323"/>
          </a:xfrm>
        </p:spPr>
        <p:txBody>
          <a:bodyPr>
            <a:noAutofit/>
          </a:bodyPr>
          <a:lstStyle/>
          <a:p>
            <a:endParaRPr lang="cs-CZ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Odhady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Vždy je potřeba zadat údaje o nemovitosti pro zjištění, jakou formou bude odhad vyhotoven.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V případě online odhadu je následně možné požádat o standardní odhad formou dohlídky, ale pouze v případě, že existují argumenty pro navýšení ceny   z online odhadu.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Předání obchodu a komunikace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Poradce zatím v NOBY nevidí svého hypotečního specialistu. Pokud si nejste jistí, na koho byl váš obchod předán, kontaktujte svého </a:t>
            </a:r>
            <a:r>
              <a:rPr lang="cs-CZ" sz="1200" b="0" dirty="0" err="1">
                <a:latin typeface="Segoe UI" panose="020B0502040204020203" pitchFamily="34" charset="0"/>
                <a:cs typeface="Segoe UI" panose="020B0502040204020203" pitchFamily="34" charset="0"/>
              </a:rPr>
              <a:t>Key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200" b="0" dirty="0" err="1">
                <a:latin typeface="Segoe UI" panose="020B0502040204020203" pitchFamily="34" charset="0"/>
                <a:cs typeface="Segoe UI" panose="020B0502040204020203" pitchFamily="34" charset="0"/>
              </a:rPr>
              <a:t>Account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 Managera.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V jakékoli fázi modelace před finálním předáním do schvalovacího procesu může poradce obchod předat na hypotečního specialistu. </a:t>
            </a: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Pozor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: pokud předáte obchod do Zpracování, váš hypoteční specialista již nemůže s obchodem pracovat. V případě, že chcete na obchodu spolupracovat s vaším hypotečním specialistou, použijte pouze tlačítko Předat na specialistu (neklikejte ani následně na Předat na zpracování!).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Před předáním obchodu je potřeba nahrát povinné dokumenty, zejména dokumenty potvrzující identifikaci klienta. U občanů ČR 1 doklad totožnosti, u cizinců 2 doklady totožnosti plus povolení k pobytu.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en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425F49-E3EC-7EF6-8B0C-EFA8B2D91535}"/>
              </a:ext>
            </a:extLst>
          </p:cNvPr>
          <p:cNvSpPr/>
          <p:nvPr/>
        </p:nvSpPr>
        <p:spPr>
          <a:xfrm>
            <a:off x="1855694" y="6356350"/>
            <a:ext cx="1322483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3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A77B09-043B-6872-4457-35591CAB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4</a:t>
            </a:fld>
            <a:endParaRPr 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518C89-E9D9-7881-181F-20B5E898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Tahák – NOBY – Daňová rezidence</a:t>
            </a:r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D59F8-C9DC-B903-58BB-55F47C45BEA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7" y="967439"/>
            <a:ext cx="10620517" cy="5401192"/>
          </a:xfrm>
        </p:spPr>
        <p:txBody>
          <a:bodyPr>
            <a:noAutofit/>
          </a:bodyPr>
          <a:lstStyle/>
          <a:p>
            <a:endParaRPr lang="cs-CZ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Cizinci s trvalým pobytem (adresou) mimo ČR, ale s evidovanou daňovou rezidencí na území ČR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V procesu tisku Žádosti nebo při odesílání obchodu ke zpracování do Banky se objeví níže uvedená chybová hlášení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Žádný ze států daňové rezidence se neshoduje se státem v adrese trvalého, nebo jiného pobytu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Stát daňové rezidence ČR vyžaduje adresu trvalého nebo jiného pobytu v ČR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Každý stát daňové rezidence smí být zadán pouze jednou</a:t>
            </a:r>
          </a:p>
          <a:p>
            <a:pPr lvl="1">
              <a:spcAft>
                <a:spcPts val="600"/>
              </a:spcAft>
            </a:pPr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Řešení situace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Opravu nelze provést v NOBY, obchod je potřeba upravit v interních systémech Banky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Zadáte Konzultaci v Detailu obchodu (Úkoly – Nová konzultace – typ konzultace „Dotaz (obecný“, do komentáře prosím napište, že se jedná o problém s cizincem s trvalým pobytem, konzultaci pak vyřeší Zpracovatel obchodu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Ke Konzultaci nebo do Dokumentů vložte kopii OP, pasu, doklad o povolení k pobytu, daňovou rezidenci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Jak postupovat o opravě dat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Po provedení opravy na straně Banky budete vyrozuměni notifikací o vyřešení Konzultace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Otevřete si obchod, záložka Domácnost a její žadatelé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Na záložce u žadatele – cizince kliknete na ikonu lupy a klienta vyhledáte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Tímto způsobem znovu načtete žadatele, který má již opravené adresy a půjde pokračovat ve zpracování obchodu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Pozor:</a:t>
            </a:r>
            <a:r>
              <a:rPr lang="cs-CZ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 nepoužívejte tlačítko Další při odchodu z obrazovky, tuto obrazovku jen uzavřete křížkem (vpravo nahoře) nebo tlačítkem Zrušit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en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425F49-E3EC-7EF6-8B0C-EFA8B2D91535}"/>
              </a:ext>
            </a:extLst>
          </p:cNvPr>
          <p:cNvSpPr/>
          <p:nvPr/>
        </p:nvSpPr>
        <p:spPr>
          <a:xfrm>
            <a:off x="1855694" y="6356350"/>
            <a:ext cx="1322483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27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A77B09-043B-6872-4457-35591CAB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14A4-6233-48FE-B326-EAC358E8BEE1}" type="slidenum">
              <a:rPr lang="cs-CZ" smtClean="0"/>
              <a:t>5</a:t>
            </a:fld>
            <a:endParaRPr 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518C89-E9D9-7881-181F-20B5E898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Tahák – NOBY – elektronický podpis</a:t>
            </a:r>
            <a:endParaRPr lang="en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425F49-E3EC-7EF6-8B0C-EFA8B2D91535}"/>
              </a:ext>
            </a:extLst>
          </p:cNvPr>
          <p:cNvSpPr/>
          <p:nvPr/>
        </p:nvSpPr>
        <p:spPr>
          <a:xfrm>
            <a:off x="1855694" y="6356350"/>
            <a:ext cx="1322483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6FE64C-6E43-1349-B493-593D92A8FA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51" t="3390" r="2897"/>
          <a:stretch/>
        </p:blipFill>
        <p:spPr>
          <a:xfrm>
            <a:off x="5680303" y="933620"/>
            <a:ext cx="2305526" cy="57878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654A73F0-9776-9487-542C-655923F96217}"/>
              </a:ext>
            </a:extLst>
          </p:cNvPr>
          <p:cNvSpPr txBox="1">
            <a:spLocks/>
          </p:cNvSpPr>
          <p:nvPr/>
        </p:nvSpPr>
        <p:spPr>
          <a:xfrm>
            <a:off x="751250" y="1390318"/>
            <a:ext cx="3860185" cy="46070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15000"/>
              <a:buFontTx/>
              <a:buNone/>
              <a:defRPr sz="12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15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15000"/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15000"/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15000"/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Otevřu Menu (</a:t>
            </a:r>
            <a:r>
              <a:rPr lang="cs-CZ" dirty="0">
                <a:solidFill>
                  <a:srgbClr val="00B0F0"/>
                </a:solidFill>
              </a:rPr>
              <a:t>1</a:t>
            </a:r>
            <a:r>
              <a:rPr lang="cs-CZ" dirty="0"/>
              <a:t>) a akceptuji podpis (</a:t>
            </a:r>
            <a:r>
              <a:rPr lang="cs-CZ" dirty="0">
                <a:solidFill>
                  <a:srgbClr val="00B0F0"/>
                </a:solidFill>
              </a:rPr>
              <a:t>2</a:t>
            </a:r>
            <a:r>
              <a:rPr lang="cs-CZ" dirty="0"/>
              <a:t>)</a:t>
            </a:r>
          </a:p>
          <a:p>
            <a:pPr marL="857250" lvl="1" indent="-171450">
              <a:buFont typeface="Arial" panose="020B0604020202020204" pitchFamily="34" charset="0"/>
              <a:buChar char="•"/>
            </a:pPr>
            <a:r>
              <a:rPr lang="cs-CZ" sz="1200" spc="-10" dirty="0">
                <a:latin typeface="+mn-lt"/>
              </a:rPr>
              <a:t>Pokud podpis není v pořádku, mohu jej vymazat pomocí tlačítka „Vymazat podpisy“ a proceduru zopakovat</a:t>
            </a:r>
          </a:p>
          <a:p>
            <a:pPr marL="857250" lvl="1" indent="-171450">
              <a:buFont typeface="Arial" panose="020B0604020202020204" pitchFamily="34" charset="0"/>
              <a:buChar char="•"/>
            </a:pPr>
            <a:r>
              <a:rPr lang="cs-CZ" sz="1200" spc="-10" dirty="0">
                <a:latin typeface="+mn-lt"/>
              </a:rPr>
              <a:t>Celé podepisování mohu také úplně zrušit pomocí volby „Zrušit podepisování“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Po Akceptaci podpisu pomocí volby „Akceptovat podpisy“(</a:t>
            </a:r>
            <a:r>
              <a:rPr lang="cs-CZ" dirty="0">
                <a:solidFill>
                  <a:srgbClr val="00B0F0"/>
                </a:solidFill>
              </a:rPr>
              <a:t>2</a:t>
            </a:r>
            <a:r>
              <a:rPr lang="cs-CZ" dirty="0"/>
              <a:t>) potvrdím okno Dokončení podpisového případu a dokumenty se uloží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Následně se vrátím na přehled podpisů, vidím obchody již podepsané (</a:t>
            </a:r>
            <a:r>
              <a:rPr lang="cs-CZ" dirty="0">
                <a:solidFill>
                  <a:srgbClr val="00B0F0"/>
                </a:solidFill>
              </a:rPr>
              <a:t>3</a:t>
            </a:r>
            <a:r>
              <a:rPr lang="cs-CZ" dirty="0"/>
              <a:t>) a nepodepsané a celou proceduru opakuji, dokud nejsou podepsaní všichni žadatelé.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cs-CZ" i="1" dirty="0"/>
              <a:t>Podpis za banku se připojí automaticky po podpisu všemi žadateli</a:t>
            </a:r>
            <a:r>
              <a:rPr lang="cs-CZ" dirty="0"/>
              <a:t>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166EBAE5-DDFA-E5EC-2181-A40647A87F88}"/>
              </a:ext>
            </a:extLst>
          </p:cNvPr>
          <p:cNvSpPr/>
          <p:nvPr/>
        </p:nvSpPr>
        <p:spPr>
          <a:xfrm>
            <a:off x="5781519" y="1024594"/>
            <a:ext cx="264874" cy="268686"/>
          </a:xfrm>
          <a:prstGeom prst="roundRect">
            <a:avLst>
              <a:gd name="adj" fmla="val 8286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6EBD9F4-781C-C110-CCEF-0118F0197D0B}"/>
              </a:ext>
            </a:extLst>
          </p:cNvPr>
          <p:cNvSpPr txBox="1"/>
          <p:nvPr/>
        </p:nvSpPr>
        <p:spPr>
          <a:xfrm>
            <a:off x="5435214" y="933620"/>
            <a:ext cx="24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A662A27F-7A90-3171-A830-15E07EE56D4B}"/>
              </a:ext>
            </a:extLst>
          </p:cNvPr>
          <p:cNvSpPr/>
          <p:nvPr/>
        </p:nvSpPr>
        <p:spPr>
          <a:xfrm>
            <a:off x="5781519" y="1615121"/>
            <a:ext cx="1557032" cy="268687"/>
          </a:xfrm>
          <a:prstGeom prst="roundRect">
            <a:avLst>
              <a:gd name="adj" fmla="val 8286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EDA37A0-9EFD-76B6-E577-BE5B4FC599A4}"/>
              </a:ext>
            </a:extLst>
          </p:cNvPr>
          <p:cNvSpPr txBox="1"/>
          <p:nvPr/>
        </p:nvSpPr>
        <p:spPr>
          <a:xfrm>
            <a:off x="5445164" y="15647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2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15D6B78-63CC-B15F-181A-B71094F45DB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41" r="22645" b="41337"/>
          <a:stretch/>
        </p:blipFill>
        <p:spPr>
          <a:xfrm>
            <a:off x="8777196" y="1024594"/>
            <a:ext cx="2305526" cy="2124723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A182D52E-CE8D-59C2-2828-ED69646ADA9C}"/>
              </a:ext>
            </a:extLst>
          </p:cNvPr>
          <p:cNvSpPr/>
          <p:nvPr/>
        </p:nvSpPr>
        <p:spPr>
          <a:xfrm>
            <a:off x="9084608" y="1640884"/>
            <a:ext cx="539388" cy="268687"/>
          </a:xfrm>
          <a:prstGeom prst="roundRect">
            <a:avLst>
              <a:gd name="adj" fmla="val 8286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42E8E60-0E9C-250A-5018-F1397CA630FB}"/>
              </a:ext>
            </a:extLst>
          </p:cNvPr>
          <p:cNvSpPr txBox="1"/>
          <p:nvPr/>
        </p:nvSpPr>
        <p:spPr>
          <a:xfrm>
            <a:off x="8748253" y="1590561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63639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B">
      <a:dk1>
        <a:sysClr val="windowText" lastClr="000000"/>
      </a:dk1>
      <a:lt1>
        <a:srgbClr val="FFFFFF"/>
      </a:lt1>
      <a:dk2>
        <a:srgbClr val="717171"/>
      </a:dk2>
      <a:lt2>
        <a:srgbClr val="FFFFFF"/>
      </a:lt2>
      <a:accent1>
        <a:srgbClr val="454545"/>
      </a:accent1>
      <a:accent2>
        <a:srgbClr val="E9041E"/>
      </a:accent2>
      <a:accent3>
        <a:srgbClr val="267C29"/>
      </a:accent3>
      <a:accent4>
        <a:srgbClr val="FBCD53"/>
      </a:accent4>
      <a:accent5>
        <a:srgbClr val="0AD8A1"/>
      </a:accent5>
      <a:accent6>
        <a:srgbClr val="AAD809"/>
      </a:accent6>
      <a:hlink>
        <a:srgbClr val="007AFF"/>
      </a:hlink>
      <a:folHlink>
        <a:srgbClr val="A100D8"/>
      </a:folHlink>
    </a:clrScheme>
    <a:fontScheme name="Source Sans Pro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F08B10AE-1395-466D-BEF9-417897549570}" vid="{292EE392-4D39-4077-852E-BAAEF1E4CC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6665BA506A444FB7FF464EA1DE24B2" ma:contentTypeVersion="13" ma:contentTypeDescription="Vytvoří nový dokument" ma:contentTypeScope="" ma:versionID="ef7069aba5b7482a6e0d01a9e5e0c7ab">
  <xsd:schema xmlns:xsd="http://www.w3.org/2001/XMLSchema" xmlns:xs="http://www.w3.org/2001/XMLSchema" xmlns:p="http://schemas.microsoft.com/office/2006/metadata/properties" xmlns:ns2="e4584e24-7a2e-45ef-bbfe-a746c7af89c6" xmlns:ns3="77958f4e-35ff-42c7-ab95-9170fae3625d" xmlns:ns4="9bb8503b-281d-4c25-98a0-5c4292565528" targetNamespace="http://schemas.microsoft.com/office/2006/metadata/properties" ma:root="true" ma:fieldsID="1537387e2f3a8aa28976376ccee89ce7" ns2:_="" ns3:_="" ns4:_="">
    <xsd:import namespace="e4584e24-7a2e-45ef-bbfe-a746c7af89c6"/>
    <xsd:import namespace="77958f4e-35ff-42c7-ab95-9170fae3625d"/>
    <xsd:import namespace="9bb8503b-281d-4c25-98a0-5c42925655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84e24-7a2e-45ef-bbfe-a746c7af89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a6559ad4-f81a-4045-a202-1bcb0c2d37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58f4e-35ff-42c7-ab95-9170fae362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b8503b-281d-4c25-98a0-5c4292565528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acbb3204-e2ca-4bed-95ff-2b6feeed2ae3}" ma:internalName="TaxCatchAll" ma:showField="CatchAllData" ma:web="77958f4e-35ff-42c7-ab95-9170fae362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b8503b-281d-4c25-98a0-5c4292565528" xsi:nil="true"/>
    <lcf76f155ced4ddcb4097134ff3c332f xmlns="e4584e24-7a2e-45ef-bbfe-a746c7af89c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FBF221-7731-487C-ADE3-8F863E6572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584e24-7a2e-45ef-bbfe-a746c7af89c6"/>
    <ds:schemaRef ds:uri="77958f4e-35ff-42c7-ab95-9170fae3625d"/>
    <ds:schemaRef ds:uri="9bb8503b-281d-4c25-98a0-5c42925655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010D7D-7856-4E19-8CB3-82CBAB7949AD}">
  <ds:schemaRefs>
    <ds:schemaRef ds:uri="77958f4e-35ff-42c7-ab95-9170fae3625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bb8503b-281d-4c25-98a0-5c4292565528"/>
    <ds:schemaRef ds:uri="http://purl.org/dc/elements/1.1/"/>
    <ds:schemaRef ds:uri="http://schemas.microsoft.com/office/2006/metadata/properties"/>
    <ds:schemaRef ds:uri="e4584e24-7a2e-45ef-bbfe-a746c7af89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AB13FEA-2F85-4078-AB84-1EDB954113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8478</TotalTime>
  <Words>1064</Words>
  <Application>Microsoft Office PowerPoint</Application>
  <PresentationFormat>Širokoúhlá obrazovka</PresentationFormat>
  <Paragraphs>86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Source Sans Pro</vt:lpstr>
      <vt:lpstr>Source Sans Pro SemiBold</vt:lpstr>
      <vt:lpstr>Wingdings</vt:lpstr>
      <vt:lpstr>Motiv Office</vt:lpstr>
      <vt:lpstr>Tahák – NOBY – je dobré vědět:</vt:lpstr>
      <vt:lpstr>Tahák – NOBY – je dobré vědět:</vt:lpstr>
      <vt:lpstr>Tahák – NOBY – je dobré vědět:</vt:lpstr>
      <vt:lpstr>Tahák – NOBY – Daňová rezidence</vt:lpstr>
      <vt:lpstr>Tahák – NOBY – elektronický podpis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Lukas Pitter</dc:creator>
  <cp:lastModifiedBy>Rehova Lenka</cp:lastModifiedBy>
  <cp:revision>84</cp:revision>
  <dcterms:created xsi:type="dcterms:W3CDTF">2023-06-13T14:28:01Z</dcterms:created>
  <dcterms:modified xsi:type="dcterms:W3CDTF">2024-06-28T13:44:41Z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0x010100B36665BA506A444FB7FF464EA1DE24B2</vt:lpwstr>
  </property>
  <property fmtid="{D5CDD505-2E9C-101B-9397-08002B2CF9AE}" pid="3" name="MediaServiceImageTags">
    <vt:lpwstr/>
  </property>
  <property fmtid="{D5CDD505-2E9C-101B-9397-08002B2CF9AE}" pid="4" name="MSIP_Label_076d9757-80ae-4c87-b4d7-9ffa7a0710d0_Enabled">
    <vt:lpwstr>true</vt:lpwstr>
  </property>
  <property fmtid="{D5CDD505-2E9C-101B-9397-08002B2CF9AE}" pid="5" name="MSIP_Label_076d9757-80ae-4c87-b4d7-9ffa7a0710d0_SetDate">
    <vt:lpwstr>2024-06-28T13:43:08Z</vt:lpwstr>
  </property>
  <property fmtid="{D5CDD505-2E9C-101B-9397-08002B2CF9AE}" pid="6" name="MSIP_Label_076d9757-80ae-4c87-b4d7-9ffa7a0710d0_Method">
    <vt:lpwstr>Standard</vt:lpwstr>
  </property>
  <property fmtid="{D5CDD505-2E9C-101B-9397-08002B2CF9AE}" pid="7" name="MSIP_Label_076d9757-80ae-4c87-b4d7-9ffa7a0710d0_Name">
    <vt:lpwstr>076d9757-80ae-4c87-b4d7-9ffa7a0710d0</vt:lpwstr>
  </property>
  <property fmtid="{D5CDD505-2E9C-101B-9397-08002B2CF9AE}" pid="8" name="MSIP_Label_076d9757-80ae-4c87-b4d7-9ffa7a0710d0_SiteId">
    <vt:lpwstr>c79e7c80-cff5-4503-b468-3702cea89272</vt:lpwstr>
  </property>
  <property fmtid="{D5CDD505-2E9C-101B-9397-08002B2CF9AE}" pid="9" name="MSIP_Label_076d9757-80ae-4c87-b4d7-9ffa7a0710d0_ActionId">
    <vt:lpwstr>eb6edd75-8990-4914-9c37-767a120faa8e</vt:lpwstr>
  </property>
  <property fmtid="{D5CDD505-2E9C-101B-9397-08002B2CF9AE}" pid="10" name="MSIP_Label_076d9757-80ae-4c87-b4d7-9ffa7a0710d0_ContentBits">
    <vt:lpwstr>0</vt:lpwstr>
  </property>
  <property fmtid="{D5CDD505-2E9C-101B-9397-08002B2CF9AE}" pid="11" name="Kod_Duvernosti">
    <vt:lpwstr>KB_C1_INTERNAL_992521</vt:lpwstr>
  </property>
</Properties>
</file>