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1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2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3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4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5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681" r:id="rId5"/>
    <p:sldId id="693" r:id="rId6"/>
    <p:sldId id="698" r:id="rId7"/>
    <p:sldId id="347" r:id="rId8"/>
    <p:sldId id="695" r:id="rId9"/>
    <p:sldId id="355" r:id="rId10"/>
    <p:sldId id="359" r:id="rId11"/>
    <p:sldId id="350" r:id="rId12"/>
    <p:sldId id="691" r:id="rId13"/>
    <p:sldId id="694" r:id="rId14"/>
    <p:sldId id="697" r:id="rId15"/>
    <p:sldId id="696" r:id="rId16"/>
    <p:sldId id="356" r:id="rId17"/>
    <p:sldId id="271" r:id="rId18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R" lastIdx="6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3C8"/>
    <a:srgbClr val="007DDA"/>
    <a:srgbClr val="00487E"/>
    <a:srgbClr val="E0E0E0"/>
    <a:srgbClr val="000080"/>
    <a:srgbClr val="FF00FF"/>
    <a:srgbClr val="232323"/>
    <a:srgbClr val="2764AE"/>
    <a:srgbClr val="E629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03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a\Desktop\Prezentace%202022\Prezentace%20BRNO_23_1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a\Desktop\Prezentace%202022\&#268;BA%20EDUCA_16_10_202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unrr.sharepoint.com/sites/analytici/Sdilene%20dokumenty/OSOBN&#205;/Pavel%20Morda/Podklady%20a%20grafy%20do%20OVM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a\Desktop\Prezentace%202022\&#268;BA%20EDUCA_16_10_202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a\Desktop\Prezentace%202022\Prezentace%20BRNO_23_1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a\Desktop\Prezentace%202022\&#268;BA%20EDUCA_16_10_2022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a\Desktop\Prezentace%202022\&#268;BA%20EDUCA_16_10_2022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a\Desktop\Prezentace%202022\VF%20v%20mezin&#225;rodn&#237;m%20srovn&#225;n&#237;%20&#8211;%20&#268;B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F:\Kopie%20-%20inflation_contributions_by_dat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F:\Kopie%20-%20inflation_contributions_by_dat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va\Desktop\Prezentace%202022\VF%20v%20mezin&#225;rodn&#237;m%20srovn&#225;n&#237;%20&#8211;%20&#268;BA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Eva\Desktop\Prezentace%202022\&#268;BA%20EDUCA_16_10_2022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unrr-my.sharepoint.com/personal/pavel_morda_unrr_cz/Documents/aaa_EZ/ULC%20a%20CORE%20inflac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a\Desktop\Prezentace%202022\VF%20v%20mezin&#225;rodn&#237;m%20srovn&#225;n&#237;%20&#8211;%20&#268;B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va\Desktop\Prezentace%202022\Grafy%20Inflace%20a%20dluh%20b&#345;ezen%20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Říjen 2022 -  </a:t>
            </a:r>
            <a:r>
              <a:rPr lang="cs-CZ" sz="1400" b="0" i="0" u="none" strike="noStrike" baseline="0" dirty="0">
                <a:effectLst/>
              </a:rPr>
              <a:t>HICP, y/y, %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'Inflace HICP'!$GL$33</c:f>
              <c:strCache>
                <c:ptCount val="1"/>
                <c:pt idx="0">
                  <c:v>X.22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FC1-4D7A-A4BA-494D58587E4E}"/>
              </c:ext>
            </c:extLst>
          </c:dPt>
          <c:dLbls>
            <c:dLbl>
              <c:idx val="2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FC1-4D7A-A4BA-494D58587E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'Inflace HICP'!$GK$34:$GK$62</c:f>
              <c:strCache>
                <c:ptCount val="29"/>
                <c:pt idx="0">
                  <c:v>France</c:v>
                </c:pt>
                <c:pt idx="1">
                  <c:v>Spain</c:v>
                </c:pt>
                <c:pt idx="2">
                  <c:v>Malta</c:v>
                </c:pt>
                <c:pt idx="3">
                  <c:v>Finland</c:v>
                </c:pt>
                <c:pt idx="4">
                  <c:v>Cyprus</c:v>
                </c:pt>
                <c:pt idx="5">
                  <c:v>Luxembourg</c:v>
                </c:pt>
                <c:pt idx="6">
                  <c:v>Ireland</c:v>
                </c:pt>
                <c:pt idx="7">
                  <c:v>Greece</c:v>
                </c:pt>
                <c:pt idx="8">
                  <c:v>Sweden</c:v>
                </c:pt>
                <c:pt idx="9">
                  <c:v>Slovenia</c:v>
                </c:pt>
                <c:pt idx="10">
                  <c:v>Euro area </c:v>
                </c:pt>
                <c:pt idx="11">
                  <c:v>Portugal</c:v>
                </c:pt>
                <c:pt idx="12">
                  <c:v>Denmark</c:v>
                </c:pt>
                <c:pt idx="13">
                  <c:v>Austria</c:v>
                </c:pt>
                <c:pt idx="14">
                  <c:v>European Union</c:v>
                </c:pt>
                <c:pt idx="15">
                  <c:v>Germany</c:v>
                </c:pt>
                <c:pt idx="16">
                  <c:v>Italy</c:v>
                </c:pt>
                <c:pt idx="17">
                  <c:v>Croatia</c:v>
                </c:pt>
                <c:pt idx="18">
                  <c:v>Belgium</c:v>
                </c:pt>
                <c:pt idx="19">
                  <c:v>Romania</c:v>
                </c:pt>
                <c:pt idx="20">
                  <c:v>Slovakia</c:v>
                </c:pt>
                <c:pt idx="21">
                  <c:v>Bulgaria</c:v>
                </c:pt>
                <c:pt idx="22">
                  <c:v>Czechia</c:v>
                </c:pt>
                <c:pt idx="23">
                  <c:v>Poland</c:v>
                </c:pt>
                <c:pt idx="24">
                  <c:v>Netherlands</c:v>
                </c:pt>
                <c:pt idx="25">
                  <c:v>Latvia</c:v>
                </c:pt>
                <c:pt idx="26">
                  <c:v>Hungary</c:v>
                </c:pt>
                <c:pt idx="27">
                  <c:v>Lithuania</c:v>
                </c:pt>
                <c:pt idx="28">
                  <c:v>Estonia</c:v>
                </c:pt>
              </c:strCache>
            </c:strRef>
          </c:cat>
          <c:val>
            <c:numRef>
              <c:f>'Inflace HICP'!$GL$34:$GL$62</c:f>
              <c:numCache>
                <c:formatCode>General</c:formatCode>
                <c:ptCount val="29"/>
                <c:pt idx="0">
                  <c:v>7.1</c:v>
                </c:pt>
                <c:pt idx="1">
                  <c:v>7.3</c:v>
                </c:pt>
                <c:pt idx="2">
                  <c:v>7.4</c:v>
                </c:pt>
                <c:pt idx="3">
                  <c:v>8.4</c:v>
                </c:pt>
                <c:pt idx="4">
                  <c:v>8.6</c:v>
                </c:pt>
                <c:pt idx="5">
                  <c:v>8.8000000000000007</c:v>
                </c:pt>
                <c:pt idx="6">
                  <c:v>9.4</c:v>
                </c:pt>
                <c:pt idx="7">
                  <c:v>9.5</c:v>
                </c:pt>
                <c:pt idx="8">
                  <c:v>9.8000000000000007</c:v>
                </c:pt>
                <c:pt idx="9">
                  <c:v>10.3</c:v>
                </c:pt>
                <c:pt idx="10">
                  <c:v>10.6</c:v>
                </c:pt>
                <c:pt idx="11">
                  <c:v>10.6</c:v>
                </c:pt>
                <c:pt idx="12">
                  <c:v>11.4</c:v>
                </c:pt>
                <c:pt idx="13">
                  <c:v>11.5</c:v>
                </c:pt>
                <c:pt idx="14">
                  <c:v>11.5</c:v>
                </c:pt>
                <c:pt idx="15">
                  <c:v>11.6</c:v>
                </c:pt>
                <c:pt idx="16">
                  <c:v>12.6</c:v>
                </c:pt>
                <c:pt idx="17">
                  <c:v>12.7</c:v>
                </c:pt>
                <c:pt idx="18">
                  <c:v>13.1</c:v>
                </c:pt>
                <c:pt idx="19">
                  <c:v>13.5</c:v>
                </c:pt>
                <c:pt idx="20">
                  <c:v>14.5</c:v>
                </c:pt>
                <c:pt idx="21">
                  <c:v>14.8</c:v>
                </c:pt>
                <c:pt idx="22">
                  <c:v>15.5</c:v>
                </c:pt>
                <c:pt idx="23">
                  <c:v>16.399999999999999</c:v>
                </c:pt>
                <c:pt idx="24">
                  <c:v>16.8</c:v>
                </c:pt>
                <c:pt idx="25">
                  <c:v>21.7</c:v>
                </c:pt>
                <c:pt idx="26">
                  <c:v>21.9</c:v>
                </c:pt>
                <c:pt idx="27">
                  <c:v>22.1</c:v>
                </c:pt>
                <c:pt idx="28">
                  <c:v>22.5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C1-4D7A-A4BA-494D58587E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4636448"/>
        <c:axId val="1144636776"/>
      </c:barChart>
      <c:catAx>
        <c:axId val="11446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44636776"/>
        <c:crosses val="autoZero"/>
        <c:auto val="1"/>
        <c:lblAlgn val="ctr"/>
        <c:lblOffset val="100"/>
        <c:noMultiLvlLbl val="0"/>
      </c:catAx>
      <c:valAx>
        <c:axId val="1144636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44636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M2, M3, </a:t>
            </a:r>
            <a:r>
              <a:rPr lang="cs-CZ" dirty="0" smtClean="0"/>
              <a:t>průměrná </a:t>
            </a:r>
            <a:r>
              <a:rPr lang="cs-CZ" dirty="0"/>
              <a:t>tempa růstu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Agregáty!$N$5</c:f>
              <c:strCache>
                <c:ptCount val="1"/>
                <c:pt idx="0">
                  <c:v>M2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Agregáty!$M$6:$M$13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Agregáty!$N$6:$N$13</c:f>
              <c:numCache>
                <c:formatCode>General</c:formatCode>
                <c:ptCount val="8"/>
                <c:pt idx="0">
                  <c:v>7.8</c:v>
                </c:pt>
                <c:pt idx="1">
                  <c:v>8.9</c:v>
                </c:pt>
                <c:pt idx="2">
                  <c:v>9.9</c:v>
                </c:pt>
                <c:pt idx="3">
                  <c:v>5.5</c:v>
                </c:pt>
                <c:pt idx="4">
                  <c:v>6.8</c:v>
                </c:pt>
                <c:pt idx="5">
                  <c:v>9.6999999999999993</c:v>
                </c:pt>
                <c:pt idx="6">
                  <c:v>9.9</c:v>
                </c:pt>
                <c:pt idx="7">
                  <c:v>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18-4D0A-B896-524FD6E2A1AE}"/>
            </c:ext>
          </c:extLst>
        </c:ser>
        <c:ser>
          <c:idx val="1"/>
          <c:order val="1"/>
          <c:tx>
            <c:strRef>
              <c:f>Agregáty!$O$5</c:f>
              <c:strCache>
                <c:ptCount val="1"/>
                <c:pt idx="0">
                  <c:v>M3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Agregáty!$M$6:$M$13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Agregáty!$O$6:$O$13</c:f>
              <c:numCache>
                <c:formatCode>General</c:formatCode>
                <c:ptCount val="8"/>
                <c:pt idx="0">
                  <c:v>7.3</c:v>
                </c:pt>
                <c:pt idx="1">
                  <c:v>9</c:v>
                </c:pt>
                <c:pt idx="2">
                  <c:v>11.7</c:v>
                </c:pt>
                <c:pt idx="3">
                  <c:v>6.6</c:v>
                </c:pt>
                <c:pt idx="4">
                  <c:v>6.3</c:v>
                </c:pt>
                <c:pt idx="5">
                  <c:v>9</c:v>
                </c:pt>
                <c:pt idx="6">
                  <c:v>9.6</c:v>
                </c:pt>
                <c:pt idx="7">
                  <c:v>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18-4D0A-B896-524FD6E2A1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41964712"/>
        <c:axId val="741962088"/>
      </c:lineChart>
      <c:catAx>
        <c:axId val="741964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41962088"/>
        <c:crosses val="autoZero"/>
        <c:auto val="1"/>
        <c:lblAlgn val="ctr"/>
        <c:lblOffset val="100"/>
        <c:noMultiLvlLbl val="0"/>
      </c:catAx>
      <c:valAx>
        <c:axId val="741962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41964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cs-CZ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cs-CZ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M3: CZ a EMU</a:t>
            </a:r>
          </a:p>
        </c:rich>
      </c:tx>
      <c:layout>
        <c:manualLayout>
          <c:xMode val="edge"/>
          <c:yMode val="edge"/>
          <c:x val="0.4019532629319324"/>
          <c:y val="6.3986374675313845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cs-CZ" sz="1400" b="0" i="0" u="none" strike="noStrike" kern="1200" spc="0" baseline="0" dirty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'M3 EA,USA,ČR'!$C$5</c:f>
              <c:strCache>
                <c:ptCount val="1"/>
                <c:pt idx="0">
                  <c:v>CZE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'M3 EA,USA,ČR'!$B$69:$B$233</c:f>
              <c:numCache>
                <c:formatCode>m/d/yyyy</c:formatCode>
                <c:ptCount val="165"/>
                <c:pt idx="0">
                  <c:v>39568</c:v>
                </c:pt>
                <c:pt idx="1">
                  <c:v>39599</c:v>
                </c:pt>
                <c:pt idx="2">
                  <c:v>39629</c:v>
                </c:pt>
                <c:pt idx="3">
                  <c:v>39660</c:v>
                </c:pt>
                <c:pt idx="4">
                  <c:v>39691</c:v>
                </c:pt>
                <c:pt idx="5">
                  <c:v>39721</c:v>
                </c:pt>
                <c:pt idx="6">
                  <c:v>39752</c:v>
                </c:pt>
                <c:pt idx="7">
                  <c:v>39782</c:v>
                </c:pt>
                <c:pt idx="8">
                  <c:v>39813</c:v>
                </c:pt>
                <c:pt idx="9">
                  <c:v>39844</c:v>
                </c:pt>
                <c:pt idx="10">
                  <c:v>39872</c:v>
                </c:pt>
                <c:pt idx="11">
                  <c:v>39903</c:v>
                </c:pt>
                <c:pt idx="12">
                  <c:v>39933</c:v>
                </c:pt>
                <c:pt idx="13">
                  <c:v>39964</c:v>
                </c:pt>
                <c:pt idx="14">
                  <c:v>39994</c:v>
                </c:pt>
                <c:pt idx="15">
                  <c:v>40025</c:v>
                </c:pt>
                <c:pt idx="16">
                  <c:v>40056</c:v>
                </c:pt>
                <c:pt idx="17">
                  <c:v>40086</c:v>
                </c:pt>
                <c:pt idx="18">
                  <c:v>40117</c:v>
                </c:pt>
                <c:pt idx="19">
                  <c:v>40147</c:v>
                </c:pt>
                <c:pt idx="20">
                  <c:v>40178</c:v>
                </c:pt>
                <c:pt idx="21">
                  <c:v>40209</c:v>
                </c:pt>
                <c:pt idx="22">
                  <c:v>40237</c:v>
                </c:pt>
                <c:pt idx="23">
                  <c:v>40268</c:v>
                </c:pt>
                <c:pt idx="24">
                  <c:v>40298</c:v>
                </c:pt>
                <c:pt idx="25">
                  <c:v>40329</c:v>
                </c:pt>
                <c:pt idx="26">
                  <c:v>40359</c:v>
                </c:pt>
                <c:pt idx="27">
                  <c:v>40390</c:v>
                </c:pt>
                <c:pt idx="28">
                  <c:v>40421</c:v>
                </c:pt>
                <c:pt idx="29">
                  <c:v>40451</c:v>
                </c:pt>
                <c:pt idx="30">
                  <c:v>40482</c:v>
                </c:pt>
                <c:pt idx="31">
                  <c:v>40512</c:v>
                </c:pt>
                <c:pt idx="32">
                  <c:v>40543</c:v>
                </c:pt>
                <c:pt idx="33">
                  <c:v>40574</c:v>
                </c:pt>
                <c:pt idx="34">
                  <c:v>40602</c:v>
                </c:pt>
                <c:pt idx="35">
                  <c:v>40633</c:v>
                </c:pt>
                <c:pt idx="36">
                  <c:v>40663</c:v>
                </c:pt>
                <c:pt idx="37">
                  <c:v>40694</c:v>
                </c:pt>
                <c:pt idx="38">
                  <c:v>40724</c:v>
                </c:pt>
                <c:pt idx="39">
                  <c:v>40755</c:v>
                </c:pt>
                <c:pt idx="40">
                  <c:v>40786</c:v>
                </c:pt>
                <c:pt idx="41">
                  <c:v>40816</c:v>
                </c:pt>
                <c:pt idx="42">
                  <c:v>40847</c:v>
                </c:pt>
                <c:pt idx="43">
                  <c:v>40877</c:v>
                </c:pt>
                <c:pt idx="44">
                  <c:v>40908</c:v>
                </c:pt>
                <c:pt idx="45">
                  <c:v>40939</c:v>
                </c:pt>
                <c:pt idx="46">
                  <c:v>40968</c:v>
                </c:pt>
                <c:pt idx="47">
                  <c:v>40999</c:v>
                </c:pt>
                <c:pt idx="48">
                  <c:v>41029</c:v>
                </c:pt>
                <c:pt idx="49">
                  <c:v>41060</c:v>
                </c:pt>
                <c:pt idx="50">
                  <c:v>41090</c:v>
                </c:pt>
                <c:pt idx="51">
                  <c:v>41121</c:v>
                </c:pt>
                <c:pt idx="52">
                  <c:v>41152</c:v>
                </c:pt>
                <c:pt idx="53">
                  <c:v>41182</c:v>
                </c:pt>
                <c:pt idx="54">
                  <c:v>41213</c:v>
                </c:pt>
                <c:pt idx="55">
                  <c:v>41243</c:v>
                </c:pt>
                <c:pt idx="56">
                  <c:v>41274</c:v>
                </c:pt>
                <c:pt idx="57">
                  <c:v>41305</c:v>
                </c:pt>
                <c:pt idx="58">
                  <c:v>41333</c:v>
                </c:pt>
                <c:pt idx="59">
                  <c:v>41364</c:v>
                </c:pt>
                <c:pt idx="60">
                  <c:v>41394</c:v>
                </c:pt>
                <c:pt idx="61">
                  <c:v>41425</c:v>
                </c:pt>
                <c:pt idx="62">
                  <c:v>41455</c:v>
                </c:pt>
                <c:pt idx="63">
                  <c:v>41486</c:v>
                </c:pt>
                <c:pt idx="64">
                  <c:v>41517</c:v>
                </c:pt>
                <c:pt idx="65">
                  <c:v>41547</c:v>
                </c:pt>
                <c:pt idx="66">
                  <c:v>41578</c:v>
                </c:pt>
                <c:pt idx="67">
                  <c:v>41608</c:v>
                </c:pt>
                <c:pt idx="68">
                  <c:v>41639</c:v>
                </c:pt>
                <c:pt idx="69">
                  <c:v>41670</c:v>
                </c:pt>
                <c:pt idx="70">
                  <c:v>41698</c:v>
                </c:pt>
                <c:pt idx="71">
                  <c:v>41729</c:v>
                </c:pt>
                <c:pt idx="72">
                  <c:v>41759</c:v>
                </c:pt>
                <c:pt idx="73">
                  <c:v>41790</c:v>
                </c:pt>
                <c:pt idx="74">
                  <c:v>41820</c:v>
                </c:pt>
                <c:pt idx="75">
                  <c:v>41851</c:v>
                </c:pt>
                <c:pt idx="76">
                  <c:v>41882</c:v>
                </c:pt>
                <c:pt idx="77">
                  <c:v>41912</c:v>
                </c:pt>
                <c:pt idx="78">
                  <c:v>41943</c:v>
                </c:pt>
                <c:pt idx="79">
                  <c:v>41973</c:v>
                </c:pt>
                <c:pt idx="80">
                  <c:v>42004</c:v>
                </c:pt>
                <c:pt idx="81">
                  <c:v>42035</c:v>
                </c:pt>
                <c:pt idx="82">
                  <c:v>42063</c:v>
                </c:pt>
                <c:pt idx="83">
                  <c:v>42094</c:v>
                </c:pt>
                <c:pt idx="84">
                  <c:v>42124</c:v>
                </c:pt>
                <c:pt idx="85">
                  <c:v>42155</c:v>
                </c:pt>
                <c:pt idx="86">
                  <c:v>42185</c:v>
                </c:pt>
                <c:pt idx="87">
                  <c:v>42216</c:v>
                </c:pt>
                <c:pt idx="88">
                  <c:v>42247</c:v>
                </c:pt>
                <c:pt idx="89">
                  <c:v>42277</c:v>
                </c:pt>
                <c:pt idx="90">
                  <c:v>42308</c:v>
                </c:pt>
                <c:pt idx="91">
                  <c:v>42338</c:v>
                </c:pt>
                <c:pt idx="92">
                  <c:v>42369</c:v>
                </c:pt>
                <c:pt idx="93">
                  <c:v>42400</c:v>
                </c:pt>
                <c:pt idx="94">
                  <c:v>42429</c:v>
                </c:pt>
                <c:pt idx="95">
                  <c:v>42460</c:v>
                </c:pt>
                <c:pt idx="96">
                  <c:v>42490</c:v>
                </c:pt>
                <c:pt idx="97">
                  <c:v>42521</c:v>
                </c:pt>
                <c:pt idx="98">
                  <c:v>42551</c:v>
                </c:pt>
                <c:pt idx="99">
                  <c:v>42582</c:v>
                </c:pt>
                <c:pt idx="100">
                  <c:v>42613</c:v>
                </c:pt>
                <c:pt idx="101">
                  <c:v>42643</c:v>
                </c:pt>
                <c:pt idx="102">
                  <c:v>42674</c:v>
                </c:pt>
                <c:pt idx="103">
                  <c:v>42704</c:v>
                </c:pt>
                <c:pt idx="104">
                  <c:v>42735</c:v>
                </c:pt>
                <c:pt idx="105">
                  <c:v>42766</c:v>
                </c:pt>
                <c:pt idx="106">
                  <c:v>42794</c:v>
                </c:pt>
                <c:pt idx="107">
                  <c:v>42825</c:v>
                </c:pt>
                <c:pt idx="108">
                  <c:v>42855</c:v>
                </c:pt>
                <c:pt idx="109">
                  <c:v>42886</c:v>
                </c:pt>
                <c:pt idx="110">
                  <c:v>42916</c:v>
                </c:pt>
                <c:pt idx="111">
                  <c:v>42947</c:v>
                </c:pt>
                <c:pt idx="112">
                  <c:v>42978</c:v>
                </c:pt>
                <c:pt idx="113">
                  <c:v>43008</c:v>
                </c:pt>
                <c:pt idx="114">
                  <c:v>43039</c:v>
                </c:pt>
                <c:pt idx="115">
                  <c:v>43069</c:v>
                </c:pt>
                <c:pt idx="116">
                  <c:v>43100</c:v>
                </c:pt>
                <c:pt idx="117">
                  <c:v>43131</c:v>
                </c:pt>
                <c:pt idx="118">
                  <c:v>43159</c:v>
                </c:pt>
                <c:pt idx="119">
                  <c:v>43190</c:v>
                </c:pt>
                <c:pt idx="120">
                  <c:v>43220</c:v>
                </c:pt>
                <c:pt idx="121">
                  <c:v>43251</c:v>
                </c:pt>
                <c:pt idx="122">
                  <c:v>43281</c:v>
                </c:pt>
                <c:pt idx="123">
                  <c:v>43312</c:v>
                </c:pt>
                <c:pt idx="124">
                  <c:v>43343</c:v>
                </c:pt>
                <c:pt idx="125">
                  <c:v>43373</c:v>
                </c:pt>
                <c:pt idx="126">
                  <c:v>43404</c:v>
                </c:pt>
                <c:pt idx="127">
                  <c:v>43434</c:v>
                </c:pt>
                <c:pt idx="128">
                  <c:v>43465</c:v>
                </c:pt>
                <c:pt idx="129">
                  <c:v>43496</c:v>
                </c:pt>
                <c:pt idx="130">
                  <c:v>43524</c:v>
                </c:pt>
                <c:pt idx="131">
                  <c:v>43555</c:v>
                </c:pt>
                <c:pt idx="132">
                  <c:v>43585</c:v>
                </c:pt>
                <c:pt idx="133">
                  <c:v>43616</c:v>
                </c:pt>
                <c:pt idx="134">
                  <c:v>43646</c:v>
                </c:pt>
                <c:pt idx="135">
                  <c:v>43677</c:v>
                </c:pt>
                <c:pt idx="136">
                  <c:v>43708</c:v>
                </c:pt>
                <c:pt idx="137">
                  <c:v>43738</c:v>
                </c:pt>
                <c:pt idx="138">
                  <c:v>43769</c:v>
                </c:pt>
                <c:pt idx="139">
                  <c:v>43799</c:v>
                </c:pt>
                <c:pt idx="140">
                  <c:v>43830</c:v>
                </c:pt>
                <c:pt idx="141">
                  <c:v>43861</c:v>
                </c:pt>
                <c:pt idx="142">
                  <c:v>43890</c:v>
                </c:pt>
                <c:pt idx="143">
                  <c:v>43921</c:v>
                </c:pt>
                <c:pt idx="144">
                  <c:v>43951</c:v>
                </c:pt>
                <c:pt idx="145">
                  <c:v>43982</c:v>
                </c:pt>
                <c:pt idx="146">
                  <c:v>44012</c:v>
                </c:pt>
                <c:pt idx="147">
                  <c:v>44043</c:v>
                </c:pt>
                <c:pt idx="148">
                  <c:v>44074</c:v>
                </c:pt>
                <c:pt idx="149">
                  <c:v>44104</c:v>
                </c:pt>
                <c:pt idx="150">
                  <c:v>44135</c:v>
                </c:pt>
                <c:pt idx="151">
                  <c:v>44165</c:v>
                </c:pt>
                <c:pt idx="152">
                  <c:v>44196</c:v>
                </c:pt>
                <c:pt idx="153">
                  <c:v>44227</c:v>
                </c:pt>
                <c:pt idx="154">
                  <c:v>44255</c:v>
                </c:pt>
                <c:pt idx="155">
                  <c:v>44286</c:v>
                </c:pt>
                <c:pt idx="156">
                  <c:v>44316</c:v>
                </c:pt>
                <c:pt idx="157">
                  <c:v>44347</c:v>
                </c:pt>
                <c:pt idx="158">
                  <c:v>44377</c:v>
                </c:pt>
                <c:pt idx="159">
                  <c:v>44408</c:v>
                </c:pt>
                <c:pt idx="160">
                  <c:v>44439</c:v>
                </c:pt>
                <c:pt idx="161">
                  <c:v>44469</c:v>
                </c:pt>
                <c:pt idx="162">
                  <c:v>44500</c:v>
                </c:pt>
                <c:pt idx="163">
                  <c:v>44530</c:v>
                </c:pt>
                <c:pt idx="164">
                  <c:v>44561</c:v>
                </c:pt>
              </c:numCache>
            </c:numRef>
          </c:cat>
          <c:val>
            <c:numRef>
              <c:f>'M3 EA,USA,ČR'!$C$69:$C$233</c:f>
              <c:numCache>
                <c:formatCode>#\ ##0.0</c:formatCode>
                <c:ptCount val="165"/>
                <c:pt idx="0">
                  <c:v>12.502956994502282</c:v>
                </c:pt>
                <c:pt idx="1">
                  <c:v>12.347303261329076</c:v>
                </c:pt>
                <c:pt idx="2">
                  <c:v>11.330267841127471</c:v>
                </c:pt>
                <c:pt idx="3">
                  <c:v>12.487251242095031</c:v>
                </c:pt>
                <c:pt idx="4">
                  <c:v>12.405877239833703</c:v>
                </c:pt>
                <c:pt idx="5">
                  <c:v>13.155867950603675</c:v>
                </c:pt>
                <c:pt idx="6">
                  <c:v>12.679136867852264</c:v>
                </c:pt>
                <c:pt idx="7">
                  <c:v>12.419141690748994</c:v>
                </c:pt>
                <c:pt idx="8">
                  <c:v>13.586381282755323</c:v>
                </c:pt>
                <c:pt idx="9">
                  <c:v>13.761373969240411</c:v>
                </c:pt>
                <c:pt idx="10">
                  <c:v>13.347209093308024</c:v>
                </c:pt>
                <c:pt idx="11">
                  <c:v>12.31319527994077</c:v>
                </c:pt>
                <c:pt idx="12">
                  <c:v>11.218283801539307</c:v>
                </c:pt>
                <c:pt idx="13">
                  <c:v>10.599128231392028</c:v>
                </c:pt>
                <c:pt idx="14">
                  <c:v>9.1321320586644301</c:v>
                </c:pt>
                <c:pt idx="15">
                  <c:v>6.3730927936043944</c:v>
                </c:pt>
                <c:pt idx="16">
                  <c:v>4.5482569114040299</c:v>
                </c:pt>
                <c:pt idx="17">
                  <c:v>3.2218887965715677</c:v>
                </c:pt>
                <c:pt idx="18">
                  <c:v>2.6025732048702057</c:v>
                </c:pt>
                <c:pt idx="19">
                  <c:v>1.6529005683271276</c:v>
                </c:pt>
                <c:pt idx="20">
                  <c:v>0.21318574077699184</c:v>
                </c:pt>
                <c:pt idx="21">
                  <c:v>-1.5914328030128981</c:v>
                </c:pt>
                <c:pt idx="22">
                  <c:v>-2.3084797668561921</c:v>
                </c:pt>
                <c:pt idx="23">
                  <c:v>-0.78332965569457569</c:v>
                </c:pt>
                <c:pt idx="24">
                  <c:v>0.25454951426423872</c:v>
                </c:pt>
                <c:pt idx="25">
                  <c:v>0.96110016173262836</c:v>
                </c:pt>
                <c:pt idx="26">
                  <c:v>2.806348544651776</c:v>
                </c:pt>
                <c:pt idx="27">
                  <c:v>2.802030037851889</c:v>
                </c:pt>
                <c:pt idx="28">
                  <c:v>2.7443717316810776</c:v>
                </c:pt>
                <c:pt idx="29">
                  <c:v>3.928113136598721</c:v>
                </c:pt>
                <c:pt idx="30">
                  <c:v>2.98392427732731</c:v>
                </c:pt>
                <c:pt idx="31">
                  <c:v>2.4119351119723431</c:v>
                </c:pt>
                <c:pt idx="32">
                  <c:v>1.8764413049412225</c:v>
                </c:pt>
                <c:pt idx="33">
                  <c:v>2.4534920046831323</c:v>
                </c:pt>
                <c:pt idx="34">
                  <c:v>2.6855371357393087</c:v>
                </c:pt>
                <c:pt idx="35">
                  <c:v>1.3339104906040586</c:v>
                </c:pt>
                <c:pt idx="36">
                  <c:v>0.96550319145456331</c:v>
                </c:pt>
                <c:pt idx="37">
                  <c:v>6.9181819974231409E-2</c:v>
                </c:pt>
                <c:pt idx="38">
                  <c:v>-0.78607573162793754</c:v>
                </c:pt>
                <c:pt idx="39">
                  <c:v>0.56227192539918602</c:v>
                </c:pt>
                <c:pt idx="40">
                  <c:v>0.49518447843248919</c:v>
                </c:pt>
                <c:pt idx="41">
                  <c:v>1.823320271220243</c:v>
                </c:pt>
                <c:pt idx="42">
                  <c:v>1.8887601178279694</c:v>
                </c:pt>
                <c:pt idx="43">
                  <c:v>2.6260660984911248</c:v>
                </c:pt>
                <c:pt idx="44">
                  <c:v>2.7544767897376299</c:v>
                </c:pt>
                <c:pt idx="45">
                  <c:v>3.1831673381626056</c:v>
                </c:pt>
                <c:pt idx="46">
                  <c:v>4.1628563848308913</c:v>
                </c:pt>
                <c:pt idx="47">
                  <c:v>4.7587527875705558</c:v>
                </c:pt>
                <c:pt idx="48">
                  <c:v>4.2334122786431765</c:v>
                </c:pt>
                <c:pt idx="49">
                  <c:v>4.5812702737428426</c:v>
                </c:pt>
                <c:pt idx="50">
                  <c:v>5.4437830006986667</c:v>
                </c:pt>
                <c:pt idx="51">
                  <c:v>4.9568224424471774</c:v>
                </c:pt>
                <c:pt idx="52">
                  <c:v>5.3666789098965983</c:v>
                </c:pt>
                <c:pt idx="53">
                  <c:v>4.0293807791977336</c:v>
                </c:pt>
                <c:pt idx="54">
                  <c:v>5.1743487050314343</c:v>
                </c:pt>
                <c:pt idx="55">
                  <c:v>4.5905248820741189</c:v>
                </c:pt>
                <c:pt idx="56">
                  <c:v>4.7903281797565267</c:v>
                </c:pt>
                <c:pt idx="57">
                  <c:v>5.0601331530313054</c:v>
                </c:pt>
                <c:pt idx="58">
                  <c:v>4.7733192497608679</c:v>
                </c:pt>
                <c:pt idx="59">
                  <c:v>5.1303119050092354</c:v>
                </c:pt>
                <c:pt idx="60">
                  <c:v>4.8931560725140164</c:v>
                </c:pt>
                <c:pt idx="61">
                  <c:v>4.2017225322199296</c:v>
                </c:pt>
                <c:pt idx="62">
                  <c:v>4.5815290047528041</c:v>
                </c:pt>
                <c:pt idx="63">
                  <c:v>5.7487968193244097</c:v>
                </c:pt>
                <c:pt idx="64">
                  <c:v>5.541355692075788</c:v>
                </c:pt>
                <c:pt idx="65">
                  <c:v>5.7885380715823613</c:v>
                </c:pt>
                <c:pt idx="66">
                  <c:v>4.9514031206406131</c:v>
                </c:pt>
                <c:pt idx="67">
                  <c:v>6.2510024228810597</c:v>
                </c:pt>
                <c:pt idx="68">
                  <c:v>5.8101250778641065</c:v>
                </c:pt>
                <c:pt idx="69">
                  <c:v>5.4126480856810755</c:v>
                </c:pt>
                <c:pt idx="70">
                  <c:v>5.496891488759605</c:v>
                </c:pt>
                <c:pt idx="71">
                  <c:v>5.757569955737166</c:v>
                </c:pt>
                <c:pt idx="72">
                  <c:v>5.8382184978511509</c:v>
                </c:pt>
                <c:pt idx="73">
                  <c:v>6.0868413046183436</c:v>
                </c:pt>
                <c:pt idx="74">
                  <c:v>5.0434933944280775</c:v>
                </c:pt>
                <c:pt idx="75">
                  <c:v>4.2671240408444593</c:v>
                </c:pt>
                <c:pt idx="76">
                  <c:v>4.772340626682479</c:v>
                </c:pt>
                <c:pt idx="77">
                  <c:v>4.8058652782490121</c:v>
                </c:pt>
                <c:pt idx="78">
                  <c:v>5.2084785352959644</c:v>
                </c:pt>
                <c:pt idx="79">
                  <c:v>5.0545390402165919</c:v>
                </c:pt>
                <c:pt idx="80">
                  <c:v>5.9201191968472537</c:v>
                </c:pt>
                <c:pt idx="81">
                  <c:v>5.9147706961406925</c:v>
                </c:pt>
                <c:pt idx="82">
                  <c:v>6.0343540523708219</c:v>
                </c:pt>
                <c:pt idx="83">
                  <c:v>5.5536026553657161</c:v>
                </c:pt>
                <c:pt idx="84">
                  <c:v>6.0021995254970335</c:v>
                </c:pt>
                <c:pt idx="85">
                  <c:v>6.3542810282438129</c:v>
                </c:pt>
                <c:pt idx="86">
                  <c:v>6.9528466504000752</c:v>
                </c:pt>
                <c:pt idx="87">
                  <c:v>7.3707842052848793</c:v>
                </c:pt>
                <c:pt idx="88">
                  <c:v>7.5094645395252453</c:v>
                </c:pt>
                <c:pt idx="89">
                  <c:v>8.7772192327530032</c:v>
                </c:pt>
                <c:pt idx="90">
                  <c:v>9.1181506451759695</c:v>
                </c:pt>
                <c:pt idx="91">
                  <c:v>9.3909185522070793</c:v>
                </c:pt>
                <c:pt idx="92">
                  <c:v>7.9509189678141787</c:v>
                </c:pt>
                <c:pt idx="93">
                  <c:v>9.2172793673283202</c:v>
                </c:pt>
                <c:pt idx="94">
                  <c:v>8.9393062521281657</c:v>
                </c:pt>
                <c:pt idx="95">
                  <c:v>9.4231595190222777</c:v>
                </c:pt>
                <c:pt idx="96">
                  <c:v>9.14582722132646</c:v>
                </c:pt>
                <c:pt idx="97">
                  <c:v>9.3467761474191331</c:v>
                </c:pt>
                <c:pt idx="98">
                  <c:v>9.4665619139984276</c:v>
                </c:pt>
                <c:pt idx="99">
                  <c:v>9.1114567469970691</c:v>
                </c:pt>
                <c:pt idx="100">
                  <c:v>9.3011301700858748</c:v>
                </c:pt>
                <c:pt idx="101">
                  <c:v>8.4140527507121199</c:v>
                </c:pt>
                <c:pt idx="102">
                  <c:v>8.029474811824878</c:v>
                </c:pt>
                <c:pt idx="103">
                  <c:v>8.1885033913200971</c:v>
                </c:pt>
                <c:pt idx="104">
                  <c:v>6.527843515986385</c:v>
                </c:pt>
                <c:pt idx="105">
                  <c:v>8.6815777954040776</c:v>
                </c:pt>
                <c:pt idx="106">
                  <c:v>9.5608010304534794</c:v>
                </c:pt>
                <c:pt idx="107">
                  <c:v>11.759113626134246</c:v>
                </c:pt>
                <c:pt idx="108">
                  <c:v>12.915886891672088</c:v>
                </c:pt>
                <c:pt idx="109">
                  <c:v>12.513241446734616</c:v>
                </c:pt>
                <c:pt idx="110">
                  <c:v>11.999045003894846</c:v>
                </c:pt>
                <c:pt idx="111">
                  <c:v>12.380405198195971</c:v>
                </c:pt>
                <c:pt idx="112">
                  <c:v>12.629609663151331</c:v>
                </c:pt>
                <c:pt idx="113">
                  <c:v>12.247561697416142</c:v>
                </c:pt>
                <c:pt idx="114">
                  <c:v>10.943056974958308</c:v>
                </c:pt>
                <c:pt idx="115">
                  <c:v>9.6751107904814315</c:v>
                </c:pt>
                <c:pt idx="116">
                  <c:v>10.356956425183789</c:v>
                </c:pt>
                <c:pt idx="117">
                  <c:v>8.8032795427617891</c:v>
                </c:pt>
                <c:pt idx="118">
                  <c:v>8.6312816937601085</c:v>
                </c:pt>
                <c:pt idx="119">
                  <c:v>6.4706624420985337</c:v>
                </c:pt>
                <c:pt idx="120">
                  <c:v>5.2910332927923802</c:v>
                </c:pt>
                <c:pt idx="121">
                  <c:v>5.9447650356288229</c:v>
                </c:pt>
                <c:pt idx="122">
                  <c:v>6.142091416813984</c:v>
                </c:pt>
                <c:pt idx="123">
                  <c:v>5.4198691157212924</c:v>
                </c:pt>
                <c:pt idx="124">
                  <c:v>5.6311923450960286</c:v>
                </c:pt>
                <c:pt idx="125">
                  <c:v>5.1085710209054964</c:v>
                </c:pt>
                <c:pt idx="126">
                  <c:v>6.3104621865706898</c:v>
                </c:pt>
                <c:pt idx="127">
                  <c:v>7.0004128387284759</c:v>
                </c:pt>
                <c:pt idx="128">
                  <c:v>6.3113769729455509</c:v>
                </c:pt>
                <c:pt idx="129">
                  <c:v>5.733735766365462</c:v>
                </c:pt>
                <c:pt idx="130">
                  <c:v>5.648184914833088</c:v>
                </c:pt>
                <c:pt idx="131">
                  <c:v>5.4766076974439404</c:v>
                </c:pt>
                <c:pt idx="132">
                  <c:v>6.178354836835803</c:v>
                </c:pt>
                <c:pt idx="133">
                  <c:v>6.464935312253127</c:v>
                </c:pt>
                <c:pt idx="134">
                  <c:v>6.823231255986614</c:v>
                </c:pt>
                <c:pt idx="135">
                  <c:v>6.7410425509840399</c:v>
                </c:pt>
                <c:pt idx="136">
                  <c:v>6.685755346845915</c:v>
                </c:pt>
                <c:pt idx="137">
                  <c:v>7.0228077993045996</c:v>
                </c:pt>
                <c:pt idx="138">
                  <c:v>7.0002105432282509</c:v>
                </c:pt>
                <c:pt idx="139">
                  <c:v>6.4083958736894608</c:v>
                </c:pt>
                <c:pt idx="140">
                  <c:v>6.3584993952376028</c:v>
                </c:pt>
                <c:pt idx="141">
                  <c:v>8.0502939638020763</c:v>
                </c:pt>
                <c:pt idx="142">
                  <c:v>8.2451134730164419</c:v>
                </c:pt>
                <c:pt idx="143">
                  <c:v>9.9572272309675434</c:v>
                </c:pt>
                <c:pt idx="144">
                  <c:v>8.7896710898193628</c:v>
                </c:pt>
                <c:pt idx="145">
                  <c:v>8.1790555068791271</c:v>
                </c:pt>
                <c:pt idx="146">
                  <c:v>8.6965685649976692</c:v>
                </c:pt>
                <c:pt idx="147">
                  <c:v>9.1810598031707773</c:v>
                </c:pt>
                <c:pt idx="148">
                  <c:v>9.0342152231052566</c:v>
                </c:pt>
                <c:pt idx="149">
                  <c:v>10.999478544531881</c:v>
                </c:pt>
                <c:pt idx="150">
                  <c:v>10.360527975135177</c:v>
                </c:pt>
                <c:pt idx="151">
                  <c:v>10.065242067368631</c:v>
                </c:pt>
                <c:pt idx="152">
                  <c:v>9.9562658062621399</c:v>
                </c:pt>
                <c:pt idx="153">
                  <c:v>10.649863400233981</c:v>
                </c:pt>
                <c:pt idx="154">
                  <c:v>11.200860755173787</c:v>
                </c:pt>
                <c:pt idx="155">
                  <c:v>10.36954448573854</c:v>
                </c:pt>
                <c:pt idx="156">
                  <c:v>10.236935739555147</c:v>
                </c:pt>
                <c:pt idx="157">
                  <c:v>10.041882659804791</c:v>
                </c:pt>
                <c:pt idx="158">
                  <c:v>10.144081717284466</c:v>
                </c:pt>
                <c:pt idx="159">
                  <c:v>9.5424980042092997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AA-4AC8-A962-18E7DA40C235}"/>
            </c:ext>
          </c:extLst>
        </c:ser>
        <c:ser>
          <c:idx val="2"/>
          <c:order val="1"/>
          <c:tx>
            <c:strRef>
              <c:f>'M3 EA,USA,ČR'!$E$5</c:f>
              <c:strCache>
                <c:ptCount val="1"/>
                <c:pt idx="0">
                  <c:v>Euro Area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3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'M3 EA,USA,ČR'!$B$69:$B$233</c:f>
              <c:numCache>
                <c:formatCode>m/d/yyyy</c:formatCode>
                <c:ptCount val="165"/>
                <c:pt idx="0">
                  <c:v>39568</c:v>
                </c:pt>
                <c:pt idx="1">
                  <c:v>39599</c:v>
                </c:pt>
                <c:pt idx="2">
                  <c:v>39629</c:v>
                </c:pt>
                <c:pt idx="3">
                  <c:v>39660</c:v>
                </c:pt>
                <c:pt idx="4">
                  <c:v>39691</c:v>
                </c:pt>
                <c:pt idx="5">
                  <c:v>39721</c:v>
                </c:pt>
                <c:pt idx="6">
                  <c:v>39752</c:v>
                </c:pt>
                <c:pt idx="7">
                  <c:v>39782</c:v>
                </c:pt>
                <c:pt idx="8">
                  <c:v>39813</c:v>
                </c:pt>
                <c:pt idx="9">
                  <c:v>39844</c:v>
                </c:pt>
                <c:pt idx="10">
                  <c:v>39872</c:v>
                </c:pt>
                <c:pt idx="11">
                  <c:v>39903</c:v>
                </c:pt>
                <c:pt idx="12">
                  <c:v>39933</c:v>
                </c:pt>
                <c:pt idx="13">
                  <c:v>39964</c:v>
                </c:pt>
                <c:pt idx="14">
                  <c:v>39994</c:v>
                </c:pt>
                <c:pt idx="15">
                  <c:v>40025</c:v>
                </c:pt>
                <c:pt idx="16">
                  <c:v>40056</c:v>
                </c:pt>
                <c:pt idx="17">
                  <c:v>40086</c:v>
                </c:pt>
                <c:pt idx="18">
                  <c:v>40117</c:v>
                </c:pt>
                <c:pt idx="19">
                  <c:v>40147</c:v>
                </c:pt>
                <c:pt idx="20">
                  <c:v>40178</c:v>
                </c:pt>
                <c:pt idx="21">
                  <c:v>40209</c:v>
                </c:pt>
                <c:pt idx="22">
                  <c:v>40237</c:v>
                </c:pt>
                <c:pt idx="23">
                  <c:v>40268</c:v>
                </c:pt>
                <c:pt idx="24">
                  <c:v>40298</c:v>
                </c:pt>
                <c:pt idx="25">
                  <c:v>40329</c:v>
                </c:pt>
                <c:pt idx="26">
                  <c:v>40359</c:v>
                </c:pt>
                <c:pt idx="27">
                  <c:v>40390</c:v>
                </c:pt>
                <c:pt idx="28">
                  <c:v>40421</c:v>
                </c:pt>
                <c:pt idx="29">
                  <c:v>40451</c:v>
                </c:pt>
                <c:pt idx="30">
                  <c:v>40482</c:v>
                </c:pt>
                <c:pt idx="31">
                  <c:v>40512</c:v>
                </c:pt>
                <c:pt idx="32">
                  <c:v>40543</c:v>
                </c:pt>
                <c:pt idx="33">
                  <c:v>40574</c:v>
                </c:pt>
                <c:pt idx="34">
                  <c:v>40602</c:v>
                </c:pt>
                <c:pt idx="35">
                  <c:v>40633</c:v>
                </c:pt>
                <c:pt idx="36">
                  <c:v>40663</c:v>
                </c:pt>
                <c:pt idx="37">
                  <c:v>40694</c:v>
                </c:pt>
                <c:pt idx="38">
                  <c:v>40724</c:v>
                </c:pt>
                <c:pt idx="39">
                  <c:v>40755</c:v>
                </c:pt>
                <c:pt idx="40">
                  <c:v>40786</c:v>
                </c:pt>
                <c:pt idx="41">
                  <c:v>40816</c:v>
                </c:pt>
                <c:pt idx="42">
                  <c:v>40847</c:v>
                </c:pt>
                <c:pt idx="43">
                  <c:v>40877</c:v>
                </c:pt>
                <c:pt idx="44">
                  <c:v>40908</c:v>
                </c:pt>
                <c:pt idx="45">
                  <c:v>40939</c:v>
                </c:pt>
                <c:pt idx="46">
                  <c:v>40968</c:v>
                </c:pt>
                <c:pt idx="47">
                  <c:v>40999</c:v>
                </c:pt>
                <c:pt idx="48">
                  <c:v>41029</c:v>
                </c:pt>
                <c:pt idx="49">
                  <c:v>41060</c:v>
                </c:pt>
                <c:pt idx="50">
                  <c:v>41090</c:v>
                </c:pt>
                <c:pt idx="51">
                  <c:v>41121</c:v>
                </c:pt>
                <c:pt idx="52">
                  <c:v>41152</c:v>
                </c:pt>
                <c:pt idx="53">
                  <c:v>41182</c:v>
                </c:pt>
                <c:pt idx="54">
                  <c:v>41213</c:v>
                </c:pt>
                <c:pt idx="55">
                  <c:v>41243</c:v>
                </c:pt>
                <c:pt idx="56">
                  <c:v>41274</c:v>
                </c:pt>
                <c:pt idx="57">
                  <c:v>41305</c:v>
                </c:pt>
                <c:pt idx="58">
                  <c:v>41333</c:v>
                </c:pt>
                <c:pt idx="59">
                  <c:v>41364</c:v>
                </c:pt>
                <c:pt idx="60">
                  <c:v>41394</c:v>
                </c:pt>
                <c:pt idx="61">
                  <c:v>41425</c:v>
                </c:pt>
                <c:pt idx="62">
                  <c:v>41455</c:v>
                </c:pt>
                <c:pt idx="63">
                  <c:v>41486</c:v>
                </c:pt>
                <c:pt idx="64">
                  <c:v>41517</c:v>
                </c:pt>
                <c:pt idx="65">
                  <c:v>41547</c:v>
                </c:pt>
                <c:pt idx="66">
                  <c:v>41578</c:v>
                </c:pt>
                <c:pt idx="67">
                  <c:v>41608</c:v>
                </c:pt>
                <c:pt idx="68">
                  <c:v>41639</c:v>
                </c:pt>
                <c:pt idx="69">
                  <c:v>41670</c:v>
                </c:pt>
                <c:pt idx="70">
                  <c:v>41698</c:v>
                </c:pt>
                <c:pt idx="71">
                  <c:v>41729</c:v>
                </c:pt>
                <c:pt idx="72">
                  <c:v>41759</c:v>
                </c:pt>
                <c:pt idx="73">
                  <c:v>41790</c:v>
                </c:pt>
                <c:pt idx="74">
                  <c:v>41820</c:v>
                </c:pt>
                <c:pt idx="75">
                  <c:v>41851</c:v>
                </c:pt>
                <c:pt idx="76">
                  <c:v>41882</c:v>
                </c:pt>
                <c:pt idx="77">
                  <c:v>41912</c:v>
                </c:pt>
                <c:pt idx="78">
                  <c:v>41943</c:v>
                </c:pt>
                <c:pt idx="79">
                  <c:v>41973</c:v>
                </c:pt>
                <c:pt idx="80">
                  <c:v>42004</c:v>
                </c:pt>
                <c:pt idx="81">
                  <c:v>42035</c:v>
                </c:pt>
                <c:pt idx="82">
                  <c:v>42063</c:v>
                </c:pt>
                <c:pt idx="83">
                  <c:v>42094</c:v>
                </c:pt>
                <c:pt idx="84">
                  <c:v>42124</c:v>
                </c:pt>
                <c:pt idx="85">
                  <c:v>42155</c:v>
                </c:pt>
                <c:pt idx="86">
                  <c:v>42185</c:v>
                </c:pt>
                <c:pt idx="87">
                  <c:v>42216</c:v>
                </c:pt>
                <c:pt idx="88">
                  <c:v>42247</c:v>
                </c:pt>
                <c:pt idx="89">
                  <c:v>42277</c:v>
                </c:pt>
                <c:pt idx="90">
                  <c:v>42308</c:v>
                </c:pt>
                <c:pt idx="91">
                  <c:v>42338</c:v>
                </c:pt>
                <c:pt idx="92">
                  <c:v>42369</c:v>
                </c:pt>
                <c:pt idx="93">
                  <c:v>42400</c:v>
                </c:pt>
                <c:pt idx="94">
                  <c:v>42429</c:v>
                </c:pt>
                <c:pt idx="95">
                  <c:v>42460</c:v>
                </c:pt>
                <c:pt idx="96">
                  <c:v>42490</c:v>
                </c:pt>
                <c:pt idx="97">
                  <c:v>42521</c:v>
                </c:pt>
                <c:pt idx="98">
                  <c:v>42551</c:v>
                </c:pt>
                <c:pt idx="99">
                  <c:v>42582</c:v>
                </c:pt>
                <c:pt idx="100">
                  <c:v>42613</c:v>
                </c:pt>
                <c:pt idx="101">
                  <c:v>42643</c:v>
                </c:pt>
                <c:pt idx="102">
                  <c:v>42674</c:v>
                </c:pt>
                <c:pt idx="103">
                  <c:v>42704</c:v>
                </c:pt>
                <c:pt idx="104">
                  <c:v>42735</c:v>
                </c:pt>
                <c:pt idx="105">
                  <c:v>42766</c:v>
                </c:pt>
                <c:pt idx="106">
                  <c:v>42794</c:v>
                </c:pt>
                <c:pt idx="107">
                  <c:v>42825</c:v>
                </c:pt>
                <c:pt idx="108">
                  <c:v>42855</c:v>
                </c:pt>
                <c:pt idx="109">
                  <c:v>42886</c:v>
                </c:pt>
                <c:pt idx="110">
                  <c:v>42916</c:v>
                </c:pt>
                <c:pt idx="111">
                  <c:v>42947</c:v>
                </c:pt>
                <c:pt idx="112">
                  <c:v>42978</c:v>
                </c:pt>
                <c:pt idx="113">
                  <c:v>43008</c:v>
                </c:pt>
                <c:pt idx="114">
                  <c:v>43039</c:v>
                </c:pt>
                <c:pt idx="115">
                  <c:v>43069</c:v>
                </c:pt>
                <c:pt idx="116">
                  <c:v>43100</c:v>
                </c:pt>
                <c:pt idx="117">
                  <c:v>43131</c:v>
                </c:pt>
                <c:pt idx="118">
                  <c:v>43159</c:v>
                </c:pt>
                <c:pt idx="119">
                  <c:v>43190</c:v>
                </c:pt>
                <c:pt idx="120">
                  <c:v>43220</c:v>
                </c:pt>
                <c:pt idx="121">
                  <c:v>43251</c:v>
                </c:pt>
                <c:pt idx="122">
                  <c:v>43281</c:v>
                </c:pt>
                <c:pt idx="123">
                  <c:v>43312</c:v>
                </c:pt>
                <c:pt idx="124">
                  <c:v>43343</c:v>
                </c:pt>
                <c:pt idx="125">
                  <c:v>43373</c:v>
                </c:pt>
                <c:pt idx="126">
                  <c:v>43404</c:v>
                </c:pt>
                <c:pt idx="127">
                  <c:v>43434</c:v>
                </c:pt>
                <c:pt idx="128">
                  <c:v>43465</c:v>
                </c:pt>
                <c:pt idx="129">
                  <c:v>43496</c:v>
                </c:pt>
                <c:pt idx="130">
                  <c:v>43524</c:v>
                </c:pt>
                <c:pt idx="131">
                  <c:v>43555</c:v>
                </c:pt>
                <c:pt idx="132">
                  <c:v>43585</c:v>
                </c:pt>
                <c:pt idx="133">
                  <c:v>43616</c:v>
                </c:pt>
                <c:pt idx="134">
                  <c:v>43646</c:v>
                </c:pt>
                <c:pt idx="135">
                  <c:v>43677</c:v>
                </c:pt>
                <c:pt idx="136">
                  <c:v>43708</c:v>
                </c:pt>
                <c:pt idx="137">
                  <c:v>43738</c:v>
                </c:pt>
                <c:pt idx="138">
                  <c:v>43769</c:v>
                </c:pt>
                <c:pt idx="139">
                  <c:v>43799</c:v>
                </c:pt>
                <c:pt idx="140">
                  <c:v>43830</c:v>
                </c:pt>
                <c:pt idx="141">
                  <c:v>43861</c:v>
                </c:pt>
                <c:pt idx="142">
                  <c:v>43890</c:v>
                </c:pt>
                <c:pt idx="143">
                  <c:v>43921</c:v>
                </c:pt>
                <c:pt idx="144">
                  <c:v>43951</c:v>
                </c:pt>
                <c:pt idx="145">
                  <c:v>43982</c:v>
                </c:pt>
                <c:pt idx="146">
                  <c:v>44012</c:v>
                </c:pt>
                <c:pt idx="147">
                  <c:v>44043</c:v>
                </c:pt>
                <c:pt idx="148">
                  <c:v>44074</c:v>
                </c:pt>
                <c:pt idx="149">
                  <c:v>44104</c:v>
                </c:pt>
                <c:pt idx="150">
                  <c:v>44135</c:v>
                </c:pt>
                <c:pt idx="151">
                  <c:v>44165</c:v>
                </c:pt>
                <c:pt idx="152">
                  <c:v>44196</c:v>
                </c:pt>
                <c:pt idx="153">
                  <c:v>44227</c:v>
                </c:pt>
                <c:pt idx="154">
                  <c:v>44255</c:v>
                </c:pt>
                <c:pt idx="155">
                  <c:v>44286</c:v>
                </c:pt>
                <c:pt idx="156">
                  <c:v>44316</c:v>
                </c:pt>
                <c:pt idx="157">
                  <c:v>44347</c:v>
                </c:pt>
                <c:pt idx="158">
                  <c:v>44377</c:v>
                </c:pt>
                <c:pt idx="159">
                  <c:v>44408</c:v>
                </c:pt>
                <c:pt idx="160">
                  <c:v>44439</c:v>
                </c:pt>
                <c:pt idx="161">
                  <c:v>44469</c:v>
                </c:pt>
                <c:pt idx="162">
                  <c:v>44500</c:v>
                </c:pt>
                <c:pt idx="163">
                  <c:v>44530</c:v>
                </c:pt>
                <c:pt idx="164">
                  <c:v>44561</c:v>
                </c:pt>
              </c:numCache>
            </c:numRef>
          </c:cat>
          <c:val>
            <c:numRef>
              <c:f>'M3 EA,USA,ČR'!$E$69:$E$233</c:f>
              <c:numCache>
                <c:formatCode>#\ ##0.0</c:formatCode>
                <c:ptCount val="165"/>
                <c:pt idx="0">
                  <c:v>11.09327</c:v>
                </c:pt>
                <c:pt idx="1">
                  <c:v>10.94769</c:v>
                </c:pt>
                <c:pt idx="2">
                  <c:v>10.127370000000001</c:v>
                </c:pt>
                <c:pt idx="3">
                  <c:v>9.7712400000000006</c:v>
                </c:pt>
                <c:pt idx="4">
                  <c:v>9.9852500000000006</c:v>
                </c:pt>
                <c:pt idx="5">
                  <c:v>9.5726600000000008</c:v>
                </c:pt>
                <c:pt idx="6">
                  <c:v>9.7205899999999996</c:v>
                </c:pt>
                <c:pt idx="7">
                  <c:v>9.0059000000000005</c:v>
                </c:pt>
                <c:pt idx="8">
                  <c:v>8.4260000000000002</c:v>
                </c:pt>
                <c:pt idx="9">
                  <c:v>6.99193</c:v>
                </c:pt>
                <c:pt idx="10">
                  <c:v>6.9095000000000004</c:v>
                </c:pt>
                <c:pt idx="11">
                  <c:v>5.9666199999999998</c:v>
                </c:pt>
                <c:pt idx="12">
                  <c:v>5.7724000000000002</c:v>
                </c:pt>
                <c:pt idx="13">
                  <c:v>4.4403499999999996</c:v>
                </c:pt>
                <c:pt idx="14">
                  <c:v>4.1925699999999999</c:v>
                </c:pt>
                <c:pt idx="15">
                  <c:v>3.4259499999999998</c:v>
                </c:pt>
                <c:pt idx="16">
                  <c:v>2.7042000000000002</c:v>
                </c:pt>
                <c:pt idx="17">
                  <c:v>1.9497899999999999</c:v>
                </c:pt>
                <c:pt idx="18">
                  <c:v>0.38347999999999999</c:v>
                </c:pt>
                <c:pt idx="19">
                  <c:v>-0.28225</c:v>
                </c:pt>
                <c:pt idx="20">
                  <c:v>-0.44069999999999998</c:v>
                </c:pt>
                <c:pt idx="21">
                  <c:v>-0.78556000000000004</c:v>
                </c:pt>
                <c:pt idx="22">
                  <c:v>-1.1789799999999999</c:v>
                </c:pt>
                <c:pt idx="23">
                  <c:v>-0.99468999999999996</c:v>
                </c:pt>
                <c:pt idx="24">
                  <c:v>-0.95123000000000002</c:v>
                </c:pt>
                <c:pt idx="25">
                  <c:v>-0.37824000000000002</c:v>
                </c:pt>
                <c:pt idx="26">
                  <c:v>-2.1250499999999999</c:v>
                </c:pt>
                <c:pt idx="27">
                  <c:v>-1.8906400000000001</c:v>
                </c:pt>
                <c:pt idx="28">
                  <c:v>-1.36859</c:v>
                </c:pt>
                <c:pt idx="29">
                  <c:v>-1.38811</c:v>
                </c:pt>
                <c:pt idx="30">
                  <c:v>-1.11924</c:v>
                </c:pt>
                <c:pt idx="31">
                  <c:v>-0.75924000000000003</c:v>
                </c:pt>
                <c:pt idx="32">
                  <c:v>-0.65525</c:v>
                </c:pt>
                <c:pt idx="33">
                  <c:v>-0.18201000000000001</c:v>
                </c:pt>
                <c:pt idx="34">
                  <c:v>-5.1090000000000003E-2</c:v>
                </c:pt>
                <c:pt idx="35">
                  <c:v>0.16814000000000001</c:v>
                </c:pt>
                <c:pt idx="36">
                  <c:v>-8.9139999999999997E-2</c:v>
                </c:pt>
                <c:pt idx="37">
                  <c:v>-0.37241000000000002</c:v>
                </c:pt>
                <c:pt idx="38">
                  <c:v>1.59741</c:v>
                </c:pt>
                <c:pt idx="39">
                  <c:v>1.76437</c:v>
                </c:pt>
                <c:pt idx="40">
                  <c:v>2.1025200000000002</c:v>
                </c:pt>
                <c:pt idx="41">
                  <c:v>2.3563999999999998</c:v>
                </c:pt>
                <c:pt idx="42">
                  <c:v>1.93998</c:v>
                </c:pt>
                <c:pt idx="43">
                  <c:v>1.92292</c:v>
                </c:pt>
                <c:pt idx="44">
                  <c:v>2.2989000000000002</c:v>
                </c:pt>
                <c:pt idx="45">
                  <c:v>1.99884</c:v>
                </c:pt>
                <c:pt idx="46">
                  <c:v>2.2249099999999999</c:v>
                </c:pt>
                <c:pt idx="47">
                  <c:v>2.9693000000000001</c:v>
                </c:pt>
                <c:pt idx="48">
                  <c:v>2.3091400000000002</c:v>
                </c:pt>
                <c:pt idx="49">
                  <c:v>2.70926</c:v>
                </c:pt>
                <c:pt idx="50">
                  <c:v>2.9639500000000001</c:v>
                </c:pt>
                <c:pt idx="51">
                  <c:v>3.2576100000000001</c:v>
                </c:pt>
                <c:pt idx="52">
                  <c:v>2.5567000000000002</c:v>
                </c:pt>
                <c:pt idx="53">
                  <c:v>2.4742600000000001</c:v>
                </c:pt>
                <c:pt idx="54">
                  <c:v>3.3680500000000002</c:v>
                </c:pt>
                <c:pt idx="55">
                  <c:v>3.2926000000000002</c:v>
                </c:pt>
                <c:pt idx="56">
                  <c:v>2.8622899999999998</c:v>
                </c:pt>
                <c:pt idx="57">
                  <c:v>2.6551200000000001</c:v>
                </c:pt>
                <c:pt idx="58">
                  <c:v>2.6183999999999998</c:v>
                </c:pt>
                <c:pt idx="59">
                  <c:v>2.0554199999999998</c:v>
                </c:pt>
                <c:pt idx="60">
                  <c:v>2.54196</c:v>
                </c:pt>
                <c:pt idx="61">
                  <c:v>2.1569699999999998</c:v>
                </c:pt>
                <c:pt idx="62">
                  <c:v>1.68868</c:v>
                </c:pt>
                <c:pt idx="63">
                  <c:v>1.2980100000000001</c:v>
                </c:pt>
                <c:pt idx="64">
                  <c:v>2.0081000000000002</c:v>
                </c:pt>
                <c:pt idx="65">
                  <c:v>1.4824999999999999</c:v>
                </c:pt>
                <c:pt idx="66">
                  <c:v>1.0529500000000001</c:v>
                </c:pt>
                <c:pt idx="67">
                  <c:v>1.29078</c:v>
                </c:pt>
                <c:pt idx="68">
                  <c:v>0.42318</c:v>
                </c:pt>
                <c:pt idx="69">
                  <c:v>1.07694</c:v>
                </c:pt>
                <c:pt idx="70">
                  <c:v>1.1310199999999999</c:v>
                </c:pt>
                <c:pt idx="71">
                  <c:v>0.76866999999999996</c:v>
                </c:pt>
                <c:pt idx="72">
                  <c:v>0.48386000000000001</c:v>
                </c:pt>
                <c:pt idx="73">
                  <c:v>1.1805099999999999</c:v>
                </c:pt>
                <c:pt idx="74">
                  <c:v>1.42395</c:v>
                </c:pt>
                <c:pt idx="75">
                  <c:v>1.8252600000000001</c:v>
                </c:pt>
                <c:pt idx="76">
                  <c:v>1.8821399999999999</c:v>
                </c:pt>
                <c:pt idx="77">
                  <c:v>2.3675199999999998</c:v>
                </c:pt>
                <c:pt idx="78">
                  <c:v>2.4911400000000001</c:v>
                </c:pt>
                <c:pt idx="79">
                  <c:v>3.1440199999999998</c:v>
                </c:pt>
                <c:pt idx="80">
                  <c:v>4.8597799999999998</c:v>
                </c:pt>
                <c:pt idx="81">
                  <c:v>5.5155599999999998</c:v>
                </c:pt>
                <c:pt idx="82">
                  <c:v>5.6013599999999997</c:v>
                </c:pt>
                <c:pt idx="83">
                  <c:v>5.8930800000000003</c:v>
                </c:pt>
                <c:pt idx="84">
                  <c:v>6.6824199999999996</c:v>
                </c:pt>
                <c:pt idx="85">
                  <c:v>6.2920400000000001</c:v>
                </c:pt>
                <c:pt idx="86">
                  <c:v>6.1252199999999997</c:v>
                </c:pt>
                <c:pt idx="87">
                  <c:v>6.5441900000000004</c:v>
                </c:pt>
                <c:pt idx="88">
                  <c:v>5.9886799999999996</c:v>
                </c:pt>
                <c:pt idx="89">
                  <c:v>5.8494099999999998</c:v>
                </c:pt>
                <c:pt idx="90">
                  <c:v>6.6407400000000001</c:v>
                </c:pt>
                <c:pt idx="91">
                  <c:v>6.3014799999999997</c:v>
                </c:pt>
                <c:pt idx="92">
                  <c:v>4.9335500000000003</c:v>
                </c:pt>
                <c:pt idx="93">
                  <c:v>4.8942399999999999</c:v>
                </c:pt>
                <c:pt idx="94">
                  <c:v>5.0088200000000001</c:v>
                </c:pt>
                <c:pt idx="95">
                  <c:v>4.8220000000000001</c:v>
                </c:pt>
                <c:pt idx="96">
                  <c:v>4.7763</c:v>
                </c:pt>
                <c:pt idx="97">
                  <c:v>4.7899399999999996</c:v>
                </c:pt>
                <c:pt idx="98">
                  <c:v>4.9959199999999999</c:v>
                </c:pt>
                <c:pt idx="99">
                  <c:v>5.1289600000000002</c:v>
                </c:pt>
                <c:pt idx="100">
                  <c:v>5.05044</c:v>
                </c:pt>
                <c:pt idx="101">
                  <c:v>5.1272700000000002</c:v>
                </c:pt>
                <c:pt idx="102">
                  <c:v>4.3711700000000002</c:v>
                </c:pt>
                <c:pt idx="103">
                  <c:v>4.6292400000000002</c:v>
                </c:pt>
                <c:pt idx="104">
                  <c:v>5.1203000000000003</c:v>
                </c:pt>
                <c:pt idx="105">
                  <c:v>4.7051100000000003</c:v>
                </c:pt>
                <c:pt idx="106">
                  <c:v>4.6955499999999999</c:v>
                </c:pt>
                <c:pt idx="107">
                  <c:v>5.3907800000000003</c:v>
                </c:pt>
                <c:pt idx="108">
                  <c:v>4.8655499999999998</c:v>
                </c:pt>
                <c:pt idx="109">
                  <c:v>4.6454700000000004</c:v>
                </c:pt>
                <c:pt idx="110">
                  <c:v>4.7662699999999996</c:v>
                </c:pt>
                <c:pt idx="111">
                  <c:v>4.2261499999999996</c:v>
                </c:pt>
                <c:pt idx="112">
                  <c:v>4.7963100000000001</c:v>
                </c:pt>
                <c:pt idx="113">
                  <c:v>4.9215499999999999</c:v>
                </c:pt>
                <c:pt idx="114">
                  <c:v>4.79976</c:v>
                </c:pt>
                <c:pt idx="115">
                  <c:v>4.5381400000000003</c:v>
                </c:pt>
                <c:pt idx="116">
                  <c:v>4.2039299999999997</c:v>
                </c:pt>
                <c:pt idx="117">
                  <c:v>3.93512</c:v>
                </c:pt>
                <c:pt idx="118">
                  <c:v>3.59137</c:v>
                </c:pt>
                <c:pt idx="119">
                  <c:v>3.2361499999999999</c:v>
                </c:pt>
                <c:pt idx="120">
                  <c:v>3.2966000000000002</c:v>
                </c:pt>
                <c:pt idx="121">
                  <c:v>3.8359000000000001</c:v>
                </c:pt>
                <c:pt idx="122">
                  <c:v>4.37012</c:v>
                </c:pt>
                <c:pt idx="123">
                  <c:v>3.9660799999999998</c:v>
                </c:pt>
                <c:pt idx="124">
                  <c:v>3.5661</c:v>
                </c:pt>
                <c:pt idx="125">
                  <c:v>3.5686100000000001</c:v>
                </c:pt>
                <c:pt idx="126">
                  <c:v>3.7483599999999999</c:v>
                </c:pt>
                <c:pt idx="127">
                  <c:v>3.86524</c:v>
                </c:pt>
                <c:pt idx="128">
                  <c:v>4.1449199999999999</c:v>
                </c:pt>
                <c:pt idx="129">
                  <c:v>4.0622699999999998</c:v>
                </c:pt>
                <c:pt idx="130">
                  <c:v>4.4249400000000003</c:v>
                </c:pt>
                <c:pt idx="131">
                  <c:v>4.9360900000000001</c:v>
                </c:pt>
                <c:pt idx="132">
                  <c:v>5.0386800000000003</c:v>
                </c:pt>
                <c:pt idx="133">
                  <c:v>5.0339900000000002</c:v>
                </c:pt>
                <c:pt idx="134">
                  <c:v>4.7111299999999998</c:v>
                </c:pt>
                <c:pt idx="135">
                  <c:v>5.2571300000000001</c:v>
                </c:pt>
                <c:pt idx="136">
                  <c:v>6.1503100000000002</c:v>
                </c:pt>
                <c:pt idx="137">
                  <c:v>5.7301500000000001</c:v>
                </c:pt>
                <c:pt idx="138">
                  <c:v>5.8083400000000003</c:v>
                </c:pt>
                <c:pt idx="139">
                  <c:v>5.9151300000000004</c:v>
                </c:pt>
                <c:pt idx="140">
                  <c:v>5.1091300000000004</c:v>
                </c:pt>
                <c:pt idx="141">
                  <c:v>5.2823599999999997</c:v>
                </c:pt>
                <c:pt idx="142">
                  <c:v>5.7349199999999998</c:v>
                </c:pt>
                <c:pt idx="143">
                  <c:v>7.4045399999999999</c:v>
                </c:pt>
                <c:pt idx="144">
                  <c:v>8.1518099999999993</c:v>
                </c:pt>
                <c:pt idx="145">
                  <c:v>9.1469000000000005</c:v>
                </c:pt>
                <c:pt idx="146">
                  <c:v>9.2178000000000004</c:v>
                </c:pt>
                <c:pt idx="147">
                  <c:v>9.4844500000000007</c:v>
                </c:pt>
                <c:pt idx="148">
                  <c:v>8.6279699999999995</c:v>
                </c:pt>
                <c:pt idx="149">
                  <c:v>9.6199999999999992</c:v>
                </c:pt>
                <c:pt idx="150">
                  <c:v>10.02552</c:v>
                </c:pt>
                <c:pt idx="151">
                  <c:v>10.06898</c:v>
                </c:pt>
                <c:pt idx="152">
                  <c:v>11.42881</c:v>
                </c:pt>
                <c:pt idx="153">
                  <c:v>11.905939999999999</c:v>
                </c:pt>
                <c:pt idx="154">
                  <c:v>11.47465</c:v>
                </c:pt>
                <c:pt idx="155">
                  <c:v>9.2969899999999992</c:v>
                </c:pt>
                <c:pt idx="156">
                  <c:v>8.5301100000000005</c:v>
                </c:pt>
                <c:pt idx="157">
                  <c:v>7.5967900000000004</c:v>
                </c:pt>
                <c:pt idx="158">
                  <c:v>7.5870199999999999</c:v>
                </c:pt>
                <c:pt idx="159">
                  <c:v>7.9261499999999998</c:v>
                </c:pt>
                <c:pt idx="160" formatCode="0.0">
                  <c:v>8.0207300000000004</c:v>
                </c:pt>
                <c:pt idx="161" formatCode="0.0">
                  <c:v>7.5737699999999997</c:v>
                </c:pt>
                <c:pt idx="162" formatCode="0.0">
                  <c:v>7.6715900000000001</c:v>
                </c:pt>
                <c:pt idx="163" formatCode="0.0">
                  <c:v>7.4186899999999998</c:v>
                </c:pt>
                <c:pt idx="164" formatCode="0.0">
                  <c:v>7.0496400000000001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AA-4AC8-A962-18E7DA40C2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3467616"/>
        <c:axId val="283468032"/>
      </c:lineChart>
      <c:dateAx>
        <c:axId val="283467616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283468032"/>
        <c:crosses val="autoZero"/>
        <c:auto val="1"/>
        <c:lblOffset val="100"/>
        <c:baseTimeUnit val="months"/>
      </c:dateAx>
      <c:valAx>
        <c:axId val="283468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r>
                  <a:rPr lang="cs-CZ"/>
                  <a:t>y/y, %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283467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900">
          <a:solidFill>
            <a:sysClr val="windowText" lastClr="000000"/>
          </a:solidFill>
          <a:latin typeface="+mn-lt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CPI, y/y, 2W repo </a:t>
            </a:r>
            <a:endParaRPr lang="en-GB"/>
          </a:p>
        </c:rich>
      </c:tx>
      <c:layout>
        <c:manualLayout>
          <c:xMode val="edge"/>
          <c:yMode val="edge"/>
          <c:x val="0.43059152207891666"/>
          <c:y val="0.193415637860082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'IR ČNB'!$K$6:$K$7</c:f>
              <c:strCache>
                <c:ptCount val="2"/>
                <c:pt idx="1">
                  <c:v>2T Repo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'IR ČNB'!$J$8:$J$100</c:f>
              <c:numCache>
                <c:formatCode>m/d/yyyy</c:formatCode>
                <c:ptCount val="93"/>
                <c:pt idx="0">
                  <c:v>44834</c:v>
                </c:pt>
                <c:pt idx="1">
                  <c:v>44804</c:v>
                </c:pt>
                <c:pt idx="2">
                  <c:v>44773</c:v>
                </c:pt>
                <c:pt idx="3">
                  <c:v>44742</c:v>
                </c:pt>
                <c:pt idx="4">
                  <c:v>44712</c:v>
                </c:pt>
                <c:pt idx="5">
                  <c:v>44681</c:v>
                </c:pt>
                <c:pt idx="6">
                  <c:v>44651</c:v>
                </c:pt>
                <c:pt idx="7">
                  <c:v>44620</c:v>
                </c:pt>
                <c:pt idx="8">
                  <c:v>44592</c:v>
                </c:pt>
                <c:pt idx="9">
                  <c:v>44561</c:v>
                </c:pt>
                <c:pt idx="10">
                  <c:v>44530</c:v>
                </c:pt>
                <c:pt idx="11">
                  <c:v>44500</c:v>
                </c:pt>
                <c:pt idx="12">
                  <c:v>44469</c:v>
                </c:pt>
                <c:pt idx="13">
                  <c:v>44439</c:v>
                </c:pt>
                <c:pt idx="14">
                  <c:v>44408</c:v>
                </c:pt>
                <c:pt idx="15">
                  <c:v>44377</c:v>
                </c:pt>
                <c:pt idx="16">
                  <c:v>44347</c:v>
                </c:pt>
                <c:pt idx="17">
                  <c:v>44316</c:v>
                </c:pt>
                <c:pt idx="18">
                  <c:v>44286</c:v>
                </c:pt>
                <c:pt idx="19">
                  <c:v>44255</c:v>
                </c:pt>
                <c:pt idx="20">
                  <c:v>44227</c:v>
                </c:pt>
                <c:pt idx="21">
                  <c:v>44196</c:v>
                </c:pt>
                <c:pt idx="22">
                  <c:v>44165</c:v>
                </c:pt>
                <c:pt idx="23">
                  <c:v>44135</c:v>
                </c:pt>
                <c:pt idx="24">
                  <c:v>44104</c:v>
                </c:pt>
                <c:pt idx="25">
                  <c:v>44074</c:v>
                </c:pt>
                <c:pt idx="26">
                  <c:v>44043</c:v>
                </c:pt>
                <c:pt idx="27">
                  <c:v>44012</c:v>
                </c:pt>
                <c:pt idx="28">
                  <c:v>43982</c:v>
                </c:pt>
                <c:pt idx="29">
                  <c:v>43951</c:v>
                </c:pt>
                <c:pt idx="30">
                  <c:v>43921</c:v>
                </c:pt>
                <c:pt idx="31">
                  <c:v>43890</c:v>
                </c:pt>
                <c:pt idx="32">
                  <c:v>43861</c:v>
                </c:pt>
                <c:pt idx="33">
                  <c:v>43830</c:v>
                </c:pt>
                <c:pt idx="34">
                  <c:v>43799</c:v>
                </c:pt>
                <c:pt idx="35">
                  <c:v>43769</c:v>
                </c:pt>
                <c:pt idx="36">
                  <c:v>43738</c:v>
                </c:pt>
                <c:pt idx="37">
                  <c:v>43708</c:v>
                </c:pt>
                <c:pt idx="38">
                  <c:v>43677</c:v>
                </c:pt>
                <c:pt idx="39">
                  <c:v>43646</c:v>
                </c:pt>
                <c:pt idx="40">
                  <c:v>43616</c:v>
                </c:pt>
                <c:pt idx="41">
                  <c:v>43585</c:v>
                </c:pt>
                <c:pt idx="42">
                  <c:v>43555</c:v>
                </c:pt>
                <c:pt idx="43">
                  <c:v>43524</c:v>
                </c:pt>
                <c:pt idx="44">
                  <c:v>43496</c:v>
                </c:pt>
                <c:pt idx="45">
                  <c:v>43465</c:v>
                </c:pt>
                <c:pt idx="46">
                  <c:v>43434</c:v>
                </c:pt>
                <c:pt idx="47">
                  <c:v>43404</c:v>
                </c:pt>
                <c:pt idx="48">
                  <c:v>43373</c:v>
                </c:pt>
                <c:pt idx="49">
                  <c:v>43343</c:v>
                </c:pt>
                <c:pt idx="50">
                  <c:v>43312</c:v>
                </c:pt>
                <c:pt idx="51">
                  <c:v>43281</c:v>
                </c:pt>
                <c:pt idx="52">
                  <c:v>43251</c:v>
                </c:pt>
                <c:pt idx="53">
                  <c:v>43220</c:v>
                </c:pt>
                <c:pt idx="54">
                  <c:v>43190</c:v>
                </c:pt>
                <c:pt idx="55">
                  <c:v>43159</c:v>
                </c:pt>
                <c:pt idx="56">
                  <c:v>43131</c:v>
                </c:pt>
                <c:pt idx="57">
                  <c:v>43100</c:v>
                </c:pt>
                <c:pt idx="58">
                  <c:v>43069</c:v>
                </c:pt>
                <c:pt idx="59">
                  <c:v>43039</c:v>
                </c:pt>
                <c:pt idx="60">
                  <c:v>43008</c:v>
                </c:pt>
                <c:pt idx="61">
                  <c:v>42978</c:v>
                </c:pt>
                <c:pt idx="62">
                  <c:v>42947</c:v>
                </c:pt>
                <c:pt idx="63">
                  <c:v>42916</c:v>
                </c:pt>
                <c:pt idx="64">
                  <c:v>42886</c:v>
                </c:pt>
                <c:pt idx="65">
                  <c:v>42855</c:v>
                </c:pt>
                <c:pt idx="66">
                  <c:v>42825</c:v>
                </c:pt>
                <c:pt idx="67">
                  <c:v>42794</c:v>
                </c:pt>
                <c:pt idx="68">
                  <c:v>42766</c:v>
                </c:pt>
                <c:pt idx="69">
                  <c:v>42735</c:v>
                </c:pt>
                <c:pt idx="70">
                  <c:v>42704</c:v>
                </c:pt>
                <c:pt idx="71">
                  <c:v>42674</c:v>
                </c:pt>
                <c:pt idx="72">
                  <c:v>42643</c:v>
                </c:pt>
                <c:pt idx="73">
                  <c:v>42613</c:v>
                </c:pt>
                <c:pt idx="74">
                  <c:v>42582</c:v>
                </c:pt>
                <c:pt idx="75">
                  <c:v>42551</c:v>
                </c:pt>
                <c:pt idx="76">
                  <c:v>42521</c:v>
                </c:pt>
                <c:pt idx="77">
                  <c:v>42490</c:v>
                </c:pt>
                <c:pt idx="78">
                  <c:v>42460</c:v>
                </c:pt>
                <c:pt idx="79">
                  <c:v>42429</c:v>
                </c:pt>
                <c:pt idx="80">
                  <c:v>42400</c:v>
                </c:pt>
                <c:pt idx="81">
                  <c:v>42369</c:v>
                </c:pt>
                <c:pt idx="82">
                  <c:v>42338</c:v>
                </c:pt>
                <c:pt idx="83">
                  <c:v>42308</c:v>
                </c:pt>
                <c:pt idx="84">
                  <c:v>42277</c:v>
                </c:pt>
                <c:pt idx="85">
                  <c:v>42247</c:v>
                </c:pt>
                <c:pt idx="86">
                  <c:v>42216</c:v>
                </c:pt>
                <c:pt idx="87">
                  <c:v>42185</c:v>
                </c:pt>
                <c:pt idx="88">
                  <c:v>42155</c:v>
                </c:pt>
                <c:pt idx="89">
                  <c:v>42124</c:v>
                </c:pt>
                <c:pt idx="90">
                  <c:v>42094</c:v>
                </c:pt>
                <c:pt idx="91">
                  <c:v>42063</c:v>
                </c:pt>
                <c:pt idx="92">
                  <c:v>42035</c:v>
                </c:pt>
              </c:numCache>
            </c:numRef>
          </c:cat>
          <c:val>
            <c:numRef>
              <c:f>'IR ČNB'!$K$8:$K$100</c:f>
              <c:numCache>
                <c:formatCode>General</c:formatCode>
                <c:ptCount val="93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5.75</c:v>
                </c:pt>
                <c:pt idx="5">
                  <c:v>5</c:v>
                </c:pt>
                <c:pt idx="6">
                  <c:v>4.5</c:v>
                </c:pt>
                <c:pt idx="7">
                  <c:v>4.5</c:v>
                </c:pt>
                <c:pt idx="8">
                  <c:v>3.75</c:v>
                </c:pt>
                <c:pt idx="9">
                  <c:v>3.75</c:v>
                </c:pt>
                <c:pt idx="10">
                  <c:v>2.75</c:v>
                </c:pt>
                <c:pt idx="11">
                  <c:v>1.5</c:v>
                </c:pt>
                <c:pt idx="12">
                  <c:v>0.75</c:v>
                </c:pt>
                <c:pt idx="13">
                  <c:v>0.75</c:v>
                </c:pt>
                <c:pt idx="14">
                  <c:v>0.5</c:v>
                </c:pt>
                <c:pt idx="15">
                  <c:v>0.5</c:v>
                </c:pt>
                <c:pt idx="16">
                  <c:v>0.25</c:v>
                </c:pt>
                <c:pt idx="17">
                  <c:v>0.25</c:v>
                </c:pt>
                <c:pt idx="18">
                  <c:v>0.25</c:v>
                </c:pt>
                <c:pt idx="19">
                  <c:v>0.25</c:v>
                </c:pt>
                <c:pt idx="20">
                  <c:v>0.25</c:v>
                </c:pt>
                <c:pt idx="21">
                  <c:v>0.25</c:v>
                </c:pt>
                <c:pt idx="22">
                  <c:v>0.25</c:v>
                </c:pt>
                <c:pt idx="23">
                  <c:v>0.25</c:v>
                </c:pt>
                <c:pt idx="24">
                  <c:v>0.25</c:v>
                </c:pt>
                <c:pt idx="25">
                  <c:v>0.25</c:v>
                </c:pt>
                <c:pt idx="26">
                  <c:v>0.25</c:v>
                </c:pt>
                <c:pt idx="27">
                  <c:v>0.25</c:v>
                </c:pt>
                <c:pt idx="28">
                  <c:v>0.25</c:v>
                </c:pt>
                <c:pt idx="29">
                  <c:v>1</c:v>
                </c:pt>
                <c:pt idx="30">
                  <c:v>1</c:v>
                </c:pt>
                <c:pt idx="31">
                  <c:v>2.25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1.75</c:v>
                </c:pt>
                <c:pt idx="42">
                  <c:v>1.75</c:v>
                </c:pt>
                <c:pt idx="43">
                  <c:v>1.75</c:v>
                </c:pt>
                <c:pt idx="44">
                  <c:v>1.75</c:v>
                </c:pt>
                <c:pt idx="45">
                  <c:v>1.75</c:v>
                </c:pt>
                <c:pt idx="46">
                  <c:v>1.75</c:v>
                </c:pt>
                <c:pt idx="47">
                  <c:v>1.5</c:v>
                </c:pt>
                <c:pt idx="48">
                  <c:v>1.5</c:v>
                </c:pt>
                <c:pt idx="49">
                  <c:v>1.25</c:v>
                </c:pt>
                <c:pt idx="50">
                  <c:v>1</c:v>
                </c:pt>
                <c:pt idx="51">
                  <c:v>1</c:v>
                </c:pt>
                <c:pt idx="52">
                  <c:v>0.75</c:v>
                </c:pt>
                <c:pt idx="53">
                  <c:v>0.75</c:v>
                </c:pt>
                <c:pt idx="54">
                  <c:v>0.75</c:v>
                </c:pt>
                <c:pt idx="55">
                  <c:v>0.75</c:v>
                </c:pt>
                <c:pt idx="56">
                  <c:v>0.5</c:v>
                </c:pt>
                <c:pt idx="57">
                  <c:v>0.5</c:v>
                </c:pt>
                <c:pt idx="58">
                  <c:v>0.5</c:v>
                </c:pt>
                <c:pt idx="59">
                  <c:v>0.25</c:v>
                </c:pt>
                <c:pt idx="60">
                  <c:v>0.25</c:v>
                </c:pt>
                <c:pt idx="61">
                  <c:v>0.25</c:v>
                </c:pt>
                <c:pt idx="62">
                  <c:v>0.05</c:v>
                </c:pt>
                <c:pt idx="63">
                  <c:v>0.05</c:v>
                </c:pt>
                <c:pt idx="64">
                  <c:v>0.05</c:v>
                </c:pt>
                <c:pt idx="65">
                  <c:v>0.05</c:v>
                </c:pt>
                <c:pt idx="66">
                  <c:v>0.05</c:v>
                </c:pt>
                <c:pt idx="67">
                  <c:v>0.05</c:v>
                </c:pt>
                <c:pt idx="68">
                  <c:v>0.05</c:v>
                </c:pt>
                <c:pt idx="69">
                  <c:v>0.05</c:v>
                </c:pt>
                <c:pt idx="70">
                  <c:v>0.05</c:v>
                </c:pt>
                <c:pt idx="71">
                  <c:v>0.05</c:v>
                </c:pt>
                <c:pt idx="72">
                  <c:v>0.05</c:v>
                </c:pt>
                <c:pt idx="73">
                  <c:v>0.05</c:v>
                </c:pt>
                <c:pt idx="74">
                  <c:v>0.05</c:v>
                </c:pt>
                <c:pt idx="75">
                  <c:v>0.05</c:v>
                </c:pt>
                <c:pt idx="76">
                  <c:v>0.05</c:v>
                </c:pt>
                <c:pt idx="77">
                  <c:v>0.05</c:v>
                </c:pt>
                <c:pt idx="78">
                  <c:v>0.05</c:v>
                </c:pt>
                <c:pt idx="79">
                  <c:v>0.05</c:v>
                </c:pt>
                <c:pt idx="80">
                  <c:v>0.05</c:v>
                </c:pt>
                <c:pt idx="81">
                  <c:v>0.05</c:v>
                </c:pt>
                <c:pt idx="82">
                  <c:v>0.05</c:v>
                </c:pt>
                <c:pt idx="83">
                  <c:v>0.05</c:v>
                </c:pt>
                <c:pt idx="84">
                  <c:v>0.05</c:v>
                </c:pt>
                <c:pt idx="85">
                  <c:v>0.05</c:v>
                </c:pt>
                <c:pt idx="86">
                  <c:v>0.05</c:v>
                </c:pt>
                <c:pt idx="87">
                  <c:v>0.05</c:v>
                </c:pt>
                <c:pt idx="88">
                  <c:v>0.05</c:v>
                </c:pt>
                <c:pt idx="89">
                  <c:v>0.05</c:v>
                </c:pt>
                <c:pt idx="90">
                  <c:v>0.05</c:v>
                </c:pt>
                <c:pt idx="91">
                  <c:v>0.05</c:v>
                </c:pt>
                <c:pt idx="92">
                  <c:v>0.05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6E1-41BA-94F4-938D23B1DD3E}"/>
            </c:ext>
          </c:extLst>
        </c:ser>
        <c:ser>
          <c:idx val="1"/>
          <c:order val="1"/>
          <c:tx>
            <c:strRef>
              <c:f>'IR ČNB'!$L$6:$L$7</c:f>
              <c:strCache>
                <c:ptCount val="2"/>
                <c:pt idx="1">
                  <c:v>CPI, y/y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'IR ČNB'!$J$8:$J$100</c:f>
              <c:numCache>
                <c:formatCode>m/d/yyyy</c:formatCode>
                <c:ptCount val="93"/>
                <c:pt idx="0">
                  <c:v>44834</c:v>
                </c:pt>
                <c:pt idx="1">
                  <c:v>44804</c:v>
                </c:pt>
                <c:pt idx="2">
                  <c:v>44773</c:v>
                </c:pt>
                <c:pt idx="3">
                  <c:v>44742</c:v>
                </c:pt>
                <c:pt idx="4">
                  <c:v>44712</c:v>
                </c:pt>
                <c:pt idx="5">
                  <c:v>44681</c:v>
                </c:pt>
                <c:pt idx="6">
                  <c:v>44651</c:v>
                </c:pt>
                <c:pt idx="7">
                  <c:v>44620</c:v>
                </c:pt>
                <c:pt idx="8">
                  <c:v>44592</c:v>
                </c:pt>
                <c:pt idx="9">
                  <c:v>44561</c:v>
                </c:pt>
                <c:pt idx="10">
                  <c:v>44530</c:v>
                </c:pt>
                <c:pt idx="11">
                  <c:v>44500</c:v>
                </c:pt>
                <c:pt idx="12">
                  <c:v>44469</c:v>
                </c:pt>
                <c:pt idx="13">
                  <c:v>44439</c:v>
                </c:pt>
                <c:pt idx="14">
                  <c:v>44408</c:v>
                </c:pt>
                <c:pt idx="15">
                  <c:v>44377</c:v>
                </c:pt>
                <c:pt idx="16">
                  <c:v>44347</c:v>
                </c:pt>
                <c:pt idx="17">
                  <c:v>44316</c:v>
                </c:pt>
                <c:pt idx="18">
                  <c:v>44286</c:v>
                </c:pt>
                <c:pt idx="19">
                  <c:v>44255</c:v>
                </c:pt>
                <c:pt idx="20">
                  <c:v>44227</c:v>
                </c:pt>
                <c:pt idx="21">
                  <c:v>44196</c:v>
                </c:pt>
                <c:pt idx="22">
                  <c:v>44165</c:v>
                </c:pt>
                <c:pt idx="23">
                  <c:v>44135</c:v>
                </c:pt>
                <c:pt idx="24">
                  <c:v>44104</c:v>
                </c:pt>
                <c:pt idx="25">
                  <c:v>44074</c:v>
                </c:pt>
                <c:pt idx="26">
                  <c:v>44043</c:v>
                </c:pt>
                <c:pt idx="27">
                  <c:v>44012</c:v>
                </c:pt>
                <c:pt idx="28">
                  <c:v>43982</c:v>
                </c:pt>
                <c:pt idx="29">
                  <c:v>43951</c:v>
                </c:pt>
                <c:pt idx="30">
                  <c:v>43921</c:v>
                </c:pt>
                <c:pt idx="31">
                  <c:v>43890</c:v>
                </c:pt>
                <c:pt idx="32">
                  <c:v>43861</c:v>
                </c:pt>
                <c:pt idx="33">
                  <c:v>43830</c:v>
                </c:pt>
                <c:pt idx="34">
                  <c:v>43799</c:v>
                </c:pt>
                <c:pt idx="35">
                  <c:v>43769</c:v>
                </c:pt>
                <c:pt idx="36">
                  <c:v>43738</c:v>
                </c:pt>
                <c:pt idx="37">
                  <c:v>43708</c:v>
                </c:pt>
                <c:pt idx="38">
                  <c:v>43677</c:v>
                </c:pt>
                <c:pt idx="39">
                  <c:v>43646</c:v>
                </c:pt>
                <c:pt idx="40">
                  <c:v>43616</c:v>
                </c:pt>
                <c:pt idx="41">
                  <c:v>43585</c:v>
                </c:pt>
                <c:pt idx="42">
                  <c:v>43555</c:v>
                </c:pt>
                <c:pt idx="43">
                  <c:v>43524</c:v>
                </c:pt>
                <c:pt idx="44">
                  <c:v>43496</c:v>
                </c:pt>
                <c:pt idx="45">
                  <c:v>43465</c:v>
                </c:pt>
                <c:pt idx="46">
                  <c:v>43434</c:v>
                </c:pt>
                <c:pt idx="47">
                  <c:v>43404</c:v>
                </c:pt>
                <c:pt idx="48">
                  <c:v>43373</c:v>
                </c:pt>
                <c:pt idx="49">
                  <c:v>43343</c:v>
                </c:pt>
                <c:pt idx="50">
                  <c:v>43312</c:v>
                </c:pt>
                <c:pt idx="51">
                  <c:v>43281</c:v>
                </c:pt>
                <c:pt idx="52">
                  <c:v>43251</c:v>
                </c:pt>
                <c:pt idx="53">
                  <c:v>43220</c:v>
                </c:pt>
                <c:pt idx="54">
                  <c:v>43190</c:v>
                </c:pt>
                <c:pt idx="55">
                  <c:v>43159</c:v>
                </c:pt>
                <c:pt idx="56">
                  <c:v>43131</c:v>
                </c:pt>
                <c:pt idx="57">
                  <c:v>43100</c:v>
                </c:pt>
                <c:pt idx="58">
                  <c:v>43069</c:v>
                </c:pt>
                <c:pt idx="59">
                  <c:v>43039</c:v>
                </c:pt>
                <c:pt idx="60">
                  <c:v>43008</c:v>
                </c:pt>
                <c:pt idx="61">
                  <c:v>42978</c:v>
                </c:pt>
                <c:pt idx="62">
                  <c:v>42947</c:v>
                </c:pt>
                <c:pt idx="63">
                  <c:v>42916</c:v>
                </c:pt>
                <c:pt idx="64">
                  <c:v>42886</c:v>
                </c:pt>
                <c:pt idx="65">
                  <c:v>42855</c:v>
                </c:pt>
                <c:pt idx="66">
                  <c:v>42825</c:v>
                </c:pt>
                <c:pt idx="67">
                  <c:v>42794</c:v>
                </c:pt>
                <c:pt idx="68">
                  <c:v>42766</c:v>
                </c:pt>
                <c:pt idx="69">
                  <c:v>42735</c:v>
                </c:pt>
                <c:pt idx="70">
                  <c:v>42704</c:v>
                </c:pt>
                <c:pt idx="71">
                  <c:v>42674</c:v>
                </c:pt>
                <c:pt idx="72">
                  <c:v>42643</c:v>
                </c:pt>
                <c:pt idx="73">
                  <c:v>42613</c:v>
                </c:pt>
                <c:pt idx="74">
                  <c:v>42582</c:v>
                </c:pt>
                <c:pt idx="75">
                  <c:v>42551</c:v>
                </c:pt>
                <c:pt idx="76">
                  <c:v>42521</c:v>
                </c:pt>
                <c:pt idx="77">
                  <c:v>42490</c:v>
                </c:pt>
                <c:pt idx="78">
                  <c:v>42460</c:v>
                </c:pt>
                <c:pt idx="79">
                  <c:v>42429</c:v>
                </c:pt>
                <c:pt idx="80">
                  <c:v>42400</c:v>
                </c:pt>
                <c:pt idx="81">
                  <c:v>42369</c:v>
                </c:pt>
                <c:pt idx="82">
                  <c:v>42338</c:v>
                </c:pt>
                <c:pt idx="83">
                  <c:v>42308</c:v>
                </c:pt>
                <c:pt idx="84">
                  <c:v>42277</c:v>
                </c:pt>
                <c:pt idx="85">
                  <c:v>42247</c:v>
                </c:pt>
                <c:pt idx="86">
                  <c:v>42216</c:v>
                </c:pt>
                <c:pt idx="87">
                  <c:v>42185</c:v>
                </c:pt>
                <c:pt idx="88">
                  <c:v>42155</c:v>
                </c:pt>
                <c:pt idx="89">
                  <c:v>42124</c:v>
                </c:pt>
                <c:pt idx="90">
                  <c:v>42094</c:v>
                </c:pt>
                <c:pt idx="91">
                  <c:v>42063</c:v>
                </c:pt>
                <c:pt idx="92">
                  <c:v>42035</c:v>
                </c:pt>
              </c:numCache>
            </c:numRef>
          </c:cat>
          <c:val>
            <c:numRef>
              <c:f>'IR ČNB'!$L$8:$L$100</c:f>
              <c:numCache>
                <c:formatCode>General</c:formatCode>
                <c:ptCount val="93"/>
                <c:pt idx="0">
                  <c:v>18</c:v>
                </c:pt>
                <c:pt idx="1">
                  <c:v>17.2</c:v>
                </c:pt>
                <c:pt idx="2">
                  <c:v>17.5</c:v>
                </c:pt>
                <c:pt idx="3">
                  <c:v>17.2</c:v>
                </c:pt>
                <c:pt idx="4">
                  <c:v>16</c:v>
                </c:pt>
                <c:pt idx="5">
                  <c:v>14.2</c:v>
                </c:pt>
                <c:pt idx="6">
                  <c:v>12.7</c:v>
                </c:pt>
                <c:pt idx="7">
                  <c:v>11.1</c:v>
                </c:pt>
                <c:pt idx="8">
                  <c:v>9.9</c:v>
                </c:pt>
                <c:pt idx="9">
                  <c:v>6.6</c:v>
                </c:pt>
                <c:pt idx="10">
                  <c:v>6</c:v>
                </c:pt>
                <c:pt idx="11">
                  <c:v>5.8</c:v>
                </c:pt>
                <c:pt idx="12">
                  <c:v>4.9000000000000004</c:v>
                </c:pt>
                <c:pt idx="13">
                  <c:v>4.0999999999999996</c:v>
                </c:pt>
                <c:pt idx="14">
                  <c:v>3.4</c:v>
                </c:pt>
                <c:pt idx="15">
                  <c:v>2.8</c:v>
                </c:pt>
                <c:pt idx="16">
                  <c:v>2.9</c:v>
                </c:pt>
                <c:pt idx="17">
                  <c:v>3.1</c:v>
                </c:pt>
                <c:pt idx="18">
                  <c:v>2.2999999999999998</c:v>
                </c:pt>
                <c:pt idx="19">
                  <c:v>2.1</c:v>
                </c:pt>
                <c:pt idx="20">
                  <c:v>2.2000000000000002</c:v>
                </c:pt>
                <c:pt idx="21">
                  <c:v>2.2999999999999998</c:v>
                </c:pt>
                <c:pt idx="22">
                  <c:v>2.7</c:v>
                </c:pt>
                <c:pt idx="23">
                  <c:v>2.9</c:v>
                </c:pt>
                <c:pt idx="24">
                  <c:v>3.2</c:v>
                </c:pt>
                <c:pt idx="25">
                  <c:v>3.3</c:v>
                </c:pt>
                <c:pt idx="26">
                  <c:v>3.4</c:v>
                </c:pt>
                <c:pt idx="27">
                  <c:v>3.3</c:v>
                </c:pt>
                <c:pt idx="28">
                  <c:v>2.9</c:v>
                </c:pt>
                <c:pt idx="29">
                  <c:v>3.2</c:v>
                </c:pt>
                <c:pt idx="30">
                  <c:v>3.4</c:v>
                </c:pt>
                <c:pt idx="31">
                  <c:v>3.7</c:v>
                </c:pt>
                <c:pt idx="32">
                  <c:v>3.6</c:v>
                </c:pt>
                <c:pt idx="33">
                  <c:v>3.2</c:v>
                </c:pt>
                <c:pt idx="34">
                  <c:v>3.1</c:v>
                </c:pt>
                <c:pt idx="35">
                  <c:v>2.7</c:v>
                </c:pt>
                <c:pt idx="36">
                  <c:v>2.7</c:v>
                </c:pt>
                <c:pt idx="37">
                  <c:v>2.9</c:v>
                </c:pt>
                <c:pt idx="38">
                  <c:v>2.9</c:v>
                </c:pt>
                <c:pt idx="39">
                  <c:v>2.7</c:v>
                </c:pt>
                <c:pt idx="40">
                  <c:v>2.9</c:v>
                </c:pt>
                <c:pt idx="41">
                  <c:v>2.8</c:v>
                </c:pt>
                <c:pt idx="42">
                  <c:v>3</c:v>
                </c:pt>
                <c:pt idx="43">
                  <c:v>2.7</c:v>
                </c:pt>
                <c:pt idx="44">
                  <c:v>2.5</c:v>
                </c:pt>
                <c:pt idx="45">
                  <c:v>2</c:v>
                </c:pt>
                <c:pt idx="46">
                  <c:v>2</c:v>
                </c:pt>
                <c:pt idx="47">
                  <c:v>2.2000000000000002</c:v>
                </c:pt>
                <c:pt idx="48">
                  <c:v>2.2999999999999998</c:v>
                </c:pt>
                <c:pt idx="49">
                  <c:v>2.5</c:v>
                </c:pt>
                <c:pt idx="50">
                  <c:v>2.2999999999999998</c:v>
                </c:pt>
                <c:pt idx="51">
                  <c:v>2.6</c:v>
                </c:pt>
                <c:pt idx="52">
                  <c:v>2.2000000000000002</c:v>
                </c:pt>
                <c:pt idx="53">
                  <c:v>1.9</c:v>
                </c:pt>
                <c:pt idx="54">
                  <c:v>1.7</c:v>
                </c:pt>
                <c:pt idx="55">
                  <c:v>1.8</c:v>
                </c:pt>
                <c:pt idx="56">
                  <c:v>2.2000000000000002</c:v>
                </c:pt>
                <c:pt idx="57">
                  <c:v>2.4</c:v>
                </c:pt>
                <c:pt idx="58">
                  <c:v>2.6</c:v>
                </c:pt>
                <c:pt idx="59">
                  <c:v>2.9</c:v>
                </c:pt>
                <c:pt idx="60">
                  <c:v>2.7</c:v>
                </c:pt>
                <c:pt idx="61">
                  <c:v>2.5</c:v>
                </c:pt>
                <c:pt idx="62">
                  <c:v>2.5</c:v>
                </c:pt>
                <c:pt idx="63">
                  <c:v>2.2999999999999998</c:v>
                </c:pt>
                <c:pt idx="64">
                  <c:v>2.4</c:v>
                </c:pt>
                <c:pt idx="65">
                  <c:v>2</c:v>
                </c:pt>
                <c:pt idx="66">
                  <c:v>2.6</c:v>
                </c:pt>
                <c:pt idx="67">
                  <c:v>2.5</c:v>
                </c:pt>
                <c:pt idx="68">
                  <c:v>2.2000000000000002</c:v>
                </c:pt>
                <c:pt idx="69">
                  <c:v>2</c:v>
                </c:pt>
                <c:pt idx="70">
                  <c:v>1.5</c:v>
                </c:pt>
                <c:pt idx="71">
                  <c:v>0.8</c:v>
                </c:pt>
                <c:pt idx="72">
                  <c:v>0.5</c:v>
                </c:pt>
                <c:pt idx="73">
                  <c:v>0.6</c:v>
                </c:pt>
                <c:pt idx="74">
                  <c:v>0.5</c:v>
                </c:pt>
                <c:pt idx="75">
                  <c:v>0.1</c:v>
                </c:pt>
                <c:pt idx="76">
                  <c:v>0.1</c:v>
                </c:pt>
                <c:pt idx="77">
                  <c:v>0.6</c:v>
                </c:pt>
                <c:pt idx="78">
                  <c:v>0.3</c:v>
                </c:pt>
                <c:pt idx="79">
                  <c:v>0.5</c:v>
                </c:pt>
                <c:pt idx="80">
                  <c:v>0.6</c:v>
                </c:pt>
                <c:pt idx="81">
                  <c:v>0.1</c:v>
                </c:pt>
                <c:pt idx="82">
                  <c:v>0.1</c:v>
                </c:pt>
                <c:pt idx="83">
                  <c:v>0.2</c:v>
                </c:pt>
                <c:pt idx="84">
                  <c:v>0.4</c:v>
                </c:pt>
                <c:pt idx="85">
                  <c:v>0.3</c:v>
                </c:pt>
                <c:pt idx="86">
                  <c:v>0.5</c:v>
                </c:pt>
                <c:pt idx="87">
                  <c:v>0.8</c:v>
                </c:pt>
                <c:pt idx="88">
                  <c:v>0.7</c:v>
                </c:pt>
                <c:pt idx="89">
                  <c:v>0.5</c:v>
                </c:pt>
                <c:pt idx="90">
                  <c:v>0.2</c:v>
                </c:pt>
                <c:pt idx="91">
                  <c:v>0.1</c:v>
                </c:pt>
                <c:pt idx="92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6E1-41BA-94F4-938D23B1DD3E}"/>
            </c:ext>
          </c:extLst>
        </c:ser>
        <c:ser>
          <c:idx val="2"/>
          <c:order val="2"/>
          <c:tx>
            <c:strRef>
              <c:f>'IR ČNB'!$M$6:$M$7</c:f>
              <c:strCache>
                <c:ptCount val="2"/>
                <c:pt idx="1">
                  <c:v>Inflační cíl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'IR ČNB'!$J$8:$J$100</c:f>
              <c:numCache>
                <c:formatCode>m/d/yyyy</c:formatCode>
                <c:ptCount val="93"/>
                <c:pt idx="0">
                  <c:v>44834</c:v>
                </c:pt>
                <c:pt idx="1">
                  <c:v>44804</c:v>
                </c:pt>
                <c:pt idx="2">
                  <c:v>44773</c:v>
                </c:pt>
                <c:pt idx="3">
                  <c:v>44742</c:v>
                </c:pt>
                <c:pt idx="4">
                  <c:v>44712</c:v>
                </c:pt>
                <c:pt idx="5">
                  <c:v>44681</c:v>
                </c:pt>
                <c:pt idx="6">
                  <c:v>44651</c:v>
                </c:pt>
                <c:pt idx="7">
                  <c:v>44620</c:v>
                </c:pt>
                <c:pt idx="8">
                  <c:v>44592</c:v>
                </c:pt>
                <c:pt idx="9">
                  <c:v>44561</c:v>
                </c:pt>
                <c:pt idx="10">
                  <c:v>44530</c:v>
                </c:pt>
                <c:pt idx="11">
                  <c:v>44500</c:v>
                </c:pt>
                <c:pt idx="12">
                  <c:v>44469</c:v>
                </c:pt>
                <c:pt idx="13">
                  <c:v>44439</c:v>
                </c:pt>
                <c:pt idx="14">
                  <c:v>44408</c:v>
                </c:pt>
                <c:pt idx="15">
                  <c:v>44377</c:v>
                </c:pt>
                <c:pt idx="16">
                  <c:v>44347</c:v>
                </c:pt>
                <c:pt idx="17">
                  <c:v>44316</c:v>
                </c:pt>
                <c:pt idx="18">
                  <c:v>44286</c:v>
                </c:pt>
                <c:pt idx="19">
                  <c:v>44255</c:v>
                </c:pt>
                <c:pt idx="20">
                  <c:v>44227</c:v>
                </c:pt>
                <c:pt idx="21">
                  <c:v>44196</c:v>
                </c:pt>
                <c:pt idx="22">
                  <c:v>44165</c:v>
                </c:pt>
                <c:pt idx="23">
                  <c:v>44135</c:v>
                </c:pt>
                <c:pt idx="24">
                  <c:v>44104</c:v>
                </c:pt>
                <c:pt idx="25">
                  <c:v>44074</c:v>
                </c:pt>
                <c:pt idx="26">
                  <c:v>44043</c:v>
                </c:pt>
                <c:pt idx="27">
                  <c:v>44012</c:v>
                </c:pt>
                <c:pt idx="28">
                  <c:v>43982</c:v>
                </c:pt>
                <c:pt idx="29">
                  <c:v>43951</c:v>
                </c:pt>
                <c:pt idx="30">
                  <c:v>43921</c:v>
                </c:pt>
                <c:pt idx="31">
                  <c:v>43890</c:v>
                </c:pt>
                <c:pt idx="32">
                  <c:v>43861</c:v>
                </c:pt>
                <c:pt idx="33">
                  <c:v>43830</c:v>
                </c:pt>
                <c:pt idx="34">
                  <c:v>43799</c:v>
                </c:pt>
                <c:pt idx="35">
                  <c:v>43769</c:v>
                </c:pt>
                <c:pt idx="36">
                  <c:v>43738</c:v>
                </c:pt>
                <c:pt idx="37">
                  <c:v>43708</c:v>
                </c:pt>
                <c:pt idx="38">
                  <c:v>43677</c:v>
                </c:pt>
                <c:pt idx="39">
                  <c:v>43646</c:v>
                </c:pt>
                <c:pt idx="40">
                  <c:v>43616</c:v>
                </c:pt>
                <c:pt idx="41">
                  <c:v>43585</c:v>
                </c:pt>
                <c:pt idx="42">
                  <c:v>43555</c:v>
                </c:pt>
                <c:pt idx="43">
                  <c:v>43524</c:v>
                </c:pt>
                <c:pt idx="44">
                  <c:v>43496</c:v>
                </c:pt>
                <c:pt idx="45">
                  <c:v>43465</c:v>
                </c:pt>
                <c:pt idx="46">
                  <c:v>43434</c:v>
                </c:pt>
                <c:pt idx="47">
                  <c:v>43404</c:v>
                </c:pt>
                <c:pt idx="48">
                  <c:v>43373</c:v>
                </c:pt>
                <c:pt idx="49">
                  <c:v>43343</c:v>
                </c:pt>
                <c:pt idx="50">
                  <c:v>43312</c:v>
                </c:pt>
                <c:pt idx="51">
                  <c:v>43281</c:v>
                </c:pt>
                <c:pt idx="52">
                  <c:v>43251</c:v>
                </c:pt>
                <c:pt idx="53">
                  <c:v>43220</c:v>
                </c:pt>
                <c:pt idx="54">
                  <c:v>43190</c:v>
                </c:pt>
                <c:pt idx="55">
                  <c:v>43159</c:v>
                </c:pt>
                <c:pt idx="56">
                  <c:v>43131</c:v>
                </c:pt>
                <c:pt idx="57">
                  <c:v>43100</c:v>
                </c:pt>
                <c:pt idx="58">
                  <c:v>43069</c:v>
                </c:pt>
                <c:pt idx="59">
                  <c:v>43039</c:v>
                </c:pt>
                <c:pt idx="60">
                  <c:v>43008</c:v>
                </c:pt>
                <c:pt idx="61">
                  <c:v>42978</c:v>
                </c:pt>
                <c:pt idx="62">
                  <c:v>42947</c:v>
                </c:pt>
                <c:pt idx="63">
                  <c:v>42916</c:v>
                </c:pt>
                <c:pt idx="64">
                  <c:v>42886</c:v>
                </c:pt>
                <c:pt idx="65">
                  <c:v>42855</c:v>
                </c:pt>
                <c:pt idx="66">
                  <c:v>42825</c:v>
                </c:pt>
                <c:pt idx="67">
                  <c:v>42794</c:v>
                </c:pt>
                <c:pt idx="68">
                  <c:v>42766</c:v>
                </c:pt>
                <c:pt idx="69">
                  <c:v>42735</c:v>
                </c:pt>
                <c:pt idx="70">
                  <c:v>42704</c:v>
                </c:pt>
                <c:pt idx="71">
                  <c:v>42674</c:v>
                </c:pt>
                <c:pt idx="72">
                  <c:v>42643</c:v>
                </c:pt>
                <c:pt idx="73">
                  <c:v>42613</c:v>
                </c:pt>
                <c:pt idx="74">
                  <c:v>42582</c:v>
                </c:pt>
                <c:pt idx="75">
                  <c:v>42551</c:v>
                </c:pt>
                <c:pt idx="76">
                  <c:v>42521</c:v>
                </c:pt>
                <c:pt idx="77">
                  <c:v>42490</c:v>
                </c:pt>
                <c:pt idx="78">
                  <c:v>42460</c:v>
                </c:pt>
                <c:pt idx="79">
                  <c:v>42429</c:v>
                </c:pt>
                <c:pt idx="80">
                  <c:v>42400</c:v>
                </c:pt>
                <c:pt idx="81">
                  <c:v>42369</c:v>
                </c:pt>
                <c:pt idx="82">
                  <c:v>42338</c:v>
                </c:pt>
                <c:pt idx="83">
                  <c:v>42308</c:v>
                </c:pt>
                <c:pt idx="84">
                  <c:v>42277</c:v>
                </c:pt>
                <c:pt idx="85">
                  <c:v>42247</c:v>
                </c:pt>
                <c:pt idx="86">
                  <c:v>42216</c:v>
                </c:pt>
                <c:pt idx="87">
                  <c:v>42185</c:v>
                </c:pt>
                <c:pt idx="88">
                  <c:v>42155</c:v>
                </c:pt>
                <c:pt idx="89">
                  <c:v>42124</c:v>
                </c:pt>
                <c:pt idx="90">
                  <c:v>42094</c:v>
                </c:pt>
                <c:pt idx="91">
                  <c:v>42063</c:v>
                </c:pt>
                <c:pt idx="92">
                  <c:v>42035</c:v>
                </c:pt>
              </c:numCache>
            </c:numRef>
          </c:cat>
          <c:val>
            <c:numRef>
              <c:f>'IR ČNB'!$M$8:$M$100</c:f>
              <c:numCache>
                <c:formatCode>General</c:formatCode>
                <c:ptCount val="93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2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2</c:v>
                </c:pt>
                <c:pt idx="92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6E1-41BA-94F4-938D23B1DD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32766472"/>
        <c:axId val="732769096"/>
      </c:lineChart>
      <c:dateAx>
        <c:axId val="73276647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32769096"/>
        <c:crosses val="autoZero"/>
        <c:auto val="1"/>
        <c:lblOffset val="100"/>
        <c:baseTimeUnit val="months"/>
      </c:dateAx>
      <c:valAx>
        <c:axId val="732769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32766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468358793940364E-2"/>
          <c:y val="6.2740276769093883E-2"/>
          <c:w val="0.91872615641303479"/>
          <c:h val="0.56609727323920445"/>
        </c:manualLayout>
      </c:layout>
      <c:lineChart>
        <c:grouping val="standard"/>
        <c:varyColors val="0"/>
        <c:ser>
          <c:idx val="0"/>
          <c:order val="0"/>
          <c:tx>
            <c:strRef>
              <c:f>'MP sazby'!$B$1</c:f>
              <c:strCache>
                <c:ptCount val="1"/>
                <c:pt idx="0">
                  <c:v>EA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'MP sazby'!$A$2:$A$96</c:f>
              <c:numCache>
                <c:formatCode>dd\.mm\.yyyy</c:formatCode>
                <c:ptCount val="95"/>
                <c:pt idx="0">
                  <c:v>42035</c:v>
                </c:pt>
                <c:pt idx="1">
                  <c:v>42063</c:v>
                </c:pt>
                <c:pt idx="2">
                  <c:v>42094</c:v>
                </c:pt>
                <c:pt idx="3">
                  <c:v>42124</c:v>
                </c:pt>
                <c:pt idx="4">
                  <c:v>42155</c:v>
                </c:pt>
                <c:pt idx="5">
                  <c:v>42185</c:v>
                </c:pt>
                <c:pt idx="6">
                  <c:v>42216</c:v>
                </c:pt>
                <c:pt idx="7">
                  <c:v>42247</c:v>
                </c:pt>
                <c:pt idx="8">
                  <c:v>42277</c:v>
                </c:pt>
                <c:pt idx="9">
                  <c:v>42308</c:v>
                </c:pt>
                <c:pt idx="10">
                  <c:v>42338</c:v>
                </c:pt>
                <c:pt idx="11">
                  <c:v>42369</c:v>
                </c:pt>
                <c:pt idx="12">
                  <c:v>42400</c:v>
                </c:pt>
                <c:pt idx="13">
                  <c:v>42429</c:v>
                </c:pt>
                <c:pt idx="14">
                  <c:v>42460</c:v>
                </c:pt>
                <c:pt idx="15">
                  <c:v>42490</c:v>
                </c:pt>
                <c:pt idx="16">
                  <c:v>42521</c:v>
                </c:pt>
                <c:pt idx="17">
                  <c:v>42551</c:v>
                </c:pt>
                <c:pt idx="18">
                  <c:v>42582</c:v>
                </c:pt>
                <c:pt idx="19">
                  <c:v>42613</c:v>
                </c:pt>
                <c:pt idx="20">
                  <c:v>42643</c:v>
                </c:pt>
                <c:pt idx="21">
                  <c:v>42674</c:v>
                </c:pt>
                <c:pt idx="22">
                  <c:v>42704</c:v>
                </c:pt>
                <c:pt idx="23">
                  <c:v>42735</c:v>
                </c:pt>
                <c:pt idx="24">
                  <c:v>42766</c:v>
                </c:pt>
                <c:pt idx="25">
                  <c:v>42794</c:v>
                </c:pt>
                <c:pt idx="26">
                  <c:v>42825</c:v>
                </c:pt>
                <c:pt idx="27">
                  <c:v>42855</c:v>
                </c:pt>
                <c:pt idx="28">
                  <c:v>42886</c:v>
                </c:pt>
                <c:pt idx="29">
                  <c:v>42916</c:v>
                </c:pt>
                <c:pt idx="30">
                  <c:v>42947</c:v>
                </c:pt>
                <c:pt idx="31">
                  <c:v>42978</c:v>
                </c:pt>
                <c:pt idx="32">
                  <c:v>43008</c:v>
                </c:pt>
                <c:pt idx="33">
                  <c:v>43039</c:v>
                </c:pt>
                <c:pt idx="34">
                  <c:v>43069</c:v>
                </c:pt>
                <c:pt idx="35">
                  <c:v>43100</c:v>
                </c:pt>
                <c:pt idx="36">
                  <c:v>43131</c:v>
                </c:pt>
                <c:pt idx="37">
                  <c:v>43159</c:v>
                </c:pt>
                <c:pt idx="38">
                  <c:v>43190</c:v>
                </c:pt>
                <c:pt idx="39">
                  <c:v>43220</c:v>
                </c:pt>
                <c:pt idx="40">
                  <c:v>43251</c:v>
                </c:pt>
                <c:pt idx="41">
                  <c:v>43281</c:v>
                </c:pt>
                <c:pt idx="42">
                  <c:v>43312</c:v>
                </c:pt>
                <c:pt idx="43">
                  <c:v>43343</c:v>
                </c:pt>
                <c:pt idx="44">
                  <c:v>43373</c:v>
                </c:pt>
                <c:pt idx="45">
                  <c:v>43404</c:v>
                </c:pt>
                <c:pt idx="46">
                  <c:v>43434</c:v>
                </c:pt>
                <c:pt idx="47">
                  <c:v>43465</c:v>
                </c:pt>
                <c:pt idx="48">
                  <c:v>43496</c:v>
                </c:pt>
                <c:pt idx="49">
                  <c:v>43524</c:v>
                </c:pt>
                <c:pt idx="50">
                  <c:v>43555</c:v>
                </c:pt>
                <c:pt idx="51">
                  <c:v>43585</c:v>
                </c:pt>
                <c:pt idx="52">
                  <c:v>43616</c:v>
                </c:pt>
                <c:pt idx="53">
                  <c:v>43646</c:v>
                </c:pt>
                <c:pt idx="54">
                  <c:v>43677</c:v>
                </c:pt>
                <c:pt idx="55">
                  <c:v>43708</c:v>
                </c:pt>
                <c:pt idx="56">
                  <c:v>43738</c:v>
                </c:pt>
                <c:pt idx="57">
                  <c:v>43769</c:v>
                </c:pt>
                <c:pt idx="58">
                  <c:v>43799</c:v>
                </c:pt>
                <c:pt idx="59">
                  <c:v>43830</c:v>
                </c:pt>
                <c:pt idx="60">
                  <c:v>43861</c:v>
                </c:pt>
                <c:pt idx="61">
                  <c:v>43890</c:v>
                </c:pt>
                <c:pt idx="62">
                  <c:v>43921</c:v>
                </c:pt>
                <c:pt idx="63">
                  <c:v>43951</c:v>
                </c:pt>
                <c:pt idx="64">
                  <c:v>43982</c:v>
                </c:pt>
                <c:pt idx="65">
                  <c:v>44012</c:v>
                </c:pt>
                <c:pt idx="66">
                  <c:v>44043</c:v>
                </c:pt>
                <c:pt idx="67">
                  <c:v>44074</c:v>
                </c:pt>
                <c:pt idx="68">
                  <c:v>44104</c:v>
                </c:pt>
                <c:pt idx="69">
                  <c:v>44135</c:v>
                </c:pt>
                <c:pt idx="70">
                  <c:v>44165</c:v>
                </c:pt>
                <c:pt idx="71">
                  <c:v>44196</c:v>
                </c:pt>
                <c:pt idx="72">
                  <c:v>44227</c:v>
                </c:pt>
                <c:pt idx="73">
                  <c:v>44255</c:v>
                </c:pt>
                <c:pt idx="74">
                  <c:v>44286</c:v>
                </c:pt>
                <c:pt idx="75">
                  <c:v>44316</c:v>
                </c:pt>
                <c:pt idx="76">
                  <c:v>44347</c:v>
                </c:pt>
                <c:pt idx="77">
                  <c:v>44377</c:v>
                </c:pt>
                <c:pt idx="78">
                  <c:v>44408</c:v>
                </c:pt>
                <c:pt idx="79">
                  <c:v>44439</c:v>
                </c:pt>
                <c:pt idx="80">
                  <c:v>44469</c:v>
                </c:pt>
                <c:pt idx="81">
                  <c:v>44500</c:v>
                </c:pt>
                <c:pt idx="82">
                  <c:v>44530</c:v>
                </c:pt>
                <c:pt idx="83">
                  <c:v>44561</c:v>
                </c:pt>
                <c:pt idx="84">
                  <c:v>44592</c:v>
                </c:pt>
                <c:pt idx="85">
                  <c:v>44620</c:v>
                </c:pt>
                <c:pt idx="86">
                  <c:v>44651</c:v>
                </c:pt>
                <c:pt idx="87">
                  <c:v>44681</c:v>
                </c:pt>
                <c:pt idx="88">
                  <c:v>44712</c:v>
                </c:pt>
                <c:pt idx="89">
                  <c:v>44742</c:v>
                </c:pt>
                <c:pt idx="90">
                  <c:v>44773</c:v>
                </c:pt>
                <c:pt idx="91">
                  <c:v>44804</c:v>
                </c:pt>
                <c:pt idx="92">
                  <c:v>44834</c:v>
                </c:pt>
                <c:pt idx="93">
                  <c:v>44865</c:v>
                </c:pt>
                <c:pt idx="94">
                  <c:v>44875</c:v>
                </c:pt>
              </c:numCache>
            </c:numRef>
          </c:cat>
          <c:val>
            <c:numRef>
              <c:f>'MP sazby'!$B$2:$B$96</c:f>
              <c:numCache>
                <c:formatCode>0.00</c:formatCode>
                <c:ptCount val="95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0.5</c:v>
                </c:pt>
                <c:pt idx="91">
                  <c:v>0.5</c:v>
                </c:pt>
                <c:pt idx="92">
                  <c:v>1.25</c:v>
                </c:pt>
                <c:pt idx="93">
                  <c:v>1.25</c:v>
                </c:pt>
                <c:pt idx="94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A3D-43E9-869C-6BDE45438170}"/>
            </c:ext>
          </c:extLst>
        </c:ser>
        <c:ser>
          <c:idx val="1"/>
          <c:order val="1"/>
          <c:tx>
            <c:strRef>
              <c:f>'MP sazby'!$C$1</c:f>
              <c:strCache>
                <c:ptCount val="1"/>
                <c:pt idx="0">
                  <c:v>USA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'MP sazby'!$A$2:$A$96</c:f>
              <c:numCache>
                <c:formatCode>dd\.mm\.yyyy</c:formatCode>
                <c:ptCount val="95"/>
                <c:pt idx="0">
                  <c:v>42035</c:v>
                </c:pt>
                <c:pt idx="1">
                  <c:v>42063</c:v>
                </c:pt>
                <c:pt idx="2">
                  <c:v>42094</c:v>
                </c:pt>
                <c:pt idx="3">
                  <c:v>42124</c:v>
                </c:pt>
                <c:pt idx="4">
                  <c:v>42155</c:v>
                </c:pt>
                <c:pt idx="5">
                  <c:v>42185</c:v>
                </c:pt>
                <c:pt idx="6">
                  <c:v>42216</c:v>
                </c:pt>
                <c:pt idx="7">
                  <c:v>42247</c:v>
                </c:pt>
                <c:pt idx="8">
                  <c:v>42277</c:v>
                </c:pt>
                <c:pt idx="9">
                  <c:v>42308</c:v>
                </c:pt>
                <c:pt idx="10">
                  <c:v>42338</c:v>
                </c:pt>
                <c:pt idx="11">
                  <c:v>42369</c:v>
                </c:pt>
                <c:pt idx="12">
                  <c:v>42400</c:v>
                </c:pt>
                <c:pt idx="13">
                  <c:v>42429</c:v>
                </c:pt>
                <c:pt idx="14">
                  <c:v>42460</c:v>
                </c:pt>
                <c:pt idx="15">
                  <c:v>42490</c:v>
                </c:pt>
                <c:pt idx="16">
                  <c:v>42521</c:v>
                </c:pt>
                <c:pt idx="17">
                  <c:v>42551</c:v>
                </c:pt>
                <c:pt idx="18">
                  <c:v>42582</c:v>
                </c:pt>
                <c:pt idx="19">
                  <c:v>42613</c:v>
                </c:pt>
                <c:pt idx="20">
                  <c:v>42643</c:v>
                </c:pt>
                <c:pt idx="21">
                  <c:v>42674</c:v>
                </c:pt>
                <c:pt idx="22">
                  <c:v>42704</c:v>
                </c:pt>
                <c:pt idx="23">
                  <c:v>42735</c:v>
                </c:pt>
                <c:pt idx="24">
                  <c:v>42766</c:v>
                </c:pt>
                <c:pt idx="25">
                  <c:v>42794</c:v>
                </c:pt>
                <c:pt idx="26">
                  <c:v>42825</c:v>
                </c:pt>
                <c:pt idx="27">
                  <c:v>42855</c:v>
                </c:pt>
                <c:pt idx="28">
                  <c:v>42886</c:v>
                </c:pt>
                <c:pt idx="29">
                  <c:v>42916</c:v>
                </c:pt>
                <c:pt idx="30">
                  <c:v>42947</c:v>
                </c:pt>
                <c:pt idx="31">
                  <c:v>42978</c:v>
                </c:pt>
                <c:pt idx="32">
                  <c:v>43008</c:v>
                </c:pt>
                <c:pt idx="33">
                  <c:v>43039</c:v>
                </c:pt>
                <c:pt idx="34">
                  <c:v>43069</c:v>
                </c:pt>
                <c:pt idx="35">
                  <c:v>43100</c:v>
                </c:pt>
                <c:pt idx="36">
                  <c:v>43131</c:v>
                </c:pt>
                <c:pt idx="37">
                  <c:v>43159</c:v>
                </c:pt>
                <c:pt idx="38">
                  <c:v>43190</c:v>
                </c:pt>
                <c:pt idx="39">
                  <c:v>43220</c:v>
                </c:pt>
                <c:pt idx="40">
                  <c:v>43251</c:v>
                </c:pt>
                <c:pt idx="41">
                  <c:v>43281</c:v>
                </c:pt>
                <c:pt idx="42">
                  <c:v>43312</c:v>
                </c:pt>
                <c:pt idx="43">
                  <c:v>43343</c:v>
                </c:pt>
                <c:pt idx="44">
                  <c:v>43373</c:v>
                </c:pt>
                <c:pt idx="45">
                  <c:v>43404</c:v>
                </c:pt>
                <c:pt idx="46">
                  <c:v>43434</c:v>
                </c:pt>
                <c:pt idx="47">
                  <c:v>43465</c:v>
                </c:pt>
                <c:pt idx="48">
                  <c:v>43496</c:v>
                </c:pt>
                <c:pt idx="49">
                  <c:v>43524</c:v>
                </c:pt>
                <c:pt idx="50">
                  <c:v>43555</c:v>
                </c:pt>
                <c:pt idx="51">
                  <c:v>43585</c:v>
                </c:pt>
                <c:pt idx="52">
                  <c:v>43616</c:v>
                </c:pt>
                <c:pt idx="53">
                  <c:v>43646</c:v>
                </c:pt>
                <c:pt idx="54">
                  <c:v>43677</c:v>
                </c:pt>
                <c:pt idx="55">
                  <c:v>43708</c:v>
                </c:pt>
                <c:pt idx="56">
                  <c:v>43738</c:v>
                </c:pt>
                <c:pt idx="57">
                  <c:v>43769</c:v>
                </c:pt>
                <c:pt idx="58">
                  <c:v>43799</c:v>
                </c:pt>
                <c:pt idx="59">
                  <c:v>43830</c:v>
                </c:pt>
                <c:pt idx="60">
                  <c:v>43861</c:v>
                </c:pt>
                <c:pt idx="61">
                  <c:v>43890</c:v>
                </c:pt>
                <c:pt idx="62">
                  <c:v>43921</c:v>
                </c:pt>
                <c:pt idx="63">
                  <c:v>43951</c:v>
                </c:pt>
                <c:pt idx="64">
                  <c:v>43982</c:v>
                </c:pt>
                <c:pt idx="65">
                  <c:v>44012</c:v>
                </c:pt>
                <c:pt idx="66">
                  <c:v>44043</c:v>
                </c:pt>
                <c:pt idx="67">
                  <c:v>44074</c:v>
                </c:pt>
                <c:pt idx="68">
                  <c:v>44104</c:v>
                </c:pt>
                <c:pt idx="69">
                  <c:v>44135</c:v>
                </c:pt>
                <c:pt idx="70">
                  <c:v>44165</c:v>
                </c:pt>
                <c:pt idx="71">
                  <c:v>44196</c:v>
                </c:pt>
                <c:pt idx="72">
                  <c:v>44227</c:v>
                </c:pt>
                <c:pt idx="73">
                  <c:v>44255</c:v>
                </c:pt>
                <c:pt idx="74">
                  <c:v>44286</c:v>
                </c:pt>
                <c:pt idx="75">
                  <c:v>44316</c:v>
                </c:pt>
                <c:pt idx="76">
                  <c:v>44347</c:v>
                </c:pt>
                <c:pt idx="77">
                  <c:v>44377</c:v>
                </c:pt>
                <c:pt idx="78">
                  <c:v>44408</c:v>
                </c:pt>
                <c:pt idx="79">
                  <c:v>44439</c:v>
                </c:pt>
                <c:pt idx="80">
                  <c:v>44469</c:v>
                </c:pt>
                <c:pt idx="81">
                  <c:v>44500</c:v>
                </c:pt>
                <c:pt idx="82">
                  <c:v>44530</c:v>
                </c:pt>
                <c:pt idx="83">
                  <c:v>44561</c:v>
                </c:pt>
                <c:pt idx="84">
                  <c:v>44592</c:v>
                </c:pt>
                <c:pt idx="85">
                  <c:v>44620</c:v>
                </c:pt>
                <c:pt idx="86">
                  <c:v>44651</c:v>
                </c:pt>
                <c:pt idx="87">
                  <c:v>44681</c:v>
                </c:pt>
                <c:pt idx="88">
                  <c:v>44712</c:v>
                </c:pt>
                <c:pt idx="89">
                  <c:v>44742</c:v>
                </c:pt>
                <c:pt idx="90">
                  <c:v>44773</c:v>
                </c:pt>
                <c:pt idx="91">
                  <c:v>44804</c:v>
                </c:pt>
                <c:pt idx="92">
                  <c:v>44834</c:v>
                </c:pt>
                <c:pt idx="93">
                  <c:v>44865</c:v>
                </c:pt>
                <c:pt idx="94">
                  <c:v>44875</c:v>
                </c:pt>
              </c:numCache>
            </c:numRef>
          </c:cat>
          <c:val>
            <c:numRef>
              <c:f>'MP sazby'!$C$2:$C$96</c:f>
              <c:numCache>
                <c:formatCode>0.00</c:formatCode>
                <c:ptCount val="95"/>
                <c:pt idx="0">
                  <c:v>0.125</c:v>
                </c:pt>
                <c:pt idx="1">
                  <c:v>0.125</c:v>
                </c:pt>
                <c:pt idx="2">
                  <c:v>0.125</c:v>
                </c:pt>
                <c:pt idx="3">
                  <c:v>0.125</c:v>
                </c:pt>
                <c:pt idx="4">
                  <c:v>0.125</c:v>
                </c:pt>
                <c:pt idx="5">
                  <c:v>0.125</c:v>
                </c:pt>
                <c:pt idx="6">
                  <c:v>0.125</c:v>
                </c:pt>
                <c:pt idx="7">
                  <c:v>0.125</c:v>
                </c:pt>
                <c:pt idx="8">
                  <c:v>0.125</c:v>
                </c:pt>
                <c:pt idx="9">
                  <c:v>0.125</c:v>
                </c:pt>
                <c:pt idx="10">
                  <c:v>0.125</c:v>
                </c:pt>
                <c:pt idx="11">
                  <c:v>0.375</c:v>
                </c:pt>
                <c:pt idx="12">
                  <c:v>0.375</c:v>
                </c:pt>
                <c:pt idx="13">
                  <c:v>0.375</c:v>
                </c:pt>
                <c:pt idx="14">
                  <c:v>0.375</c:v>
                </c:pt>
                <c:pt idx="15">
                  <c:v>0.375</c:v>
                </c:pt>
                <c:pt idx="16">
                  <c:v>0.375</c:v>
                </c:pt>
                <c:pt idx="17">
                  <c:v>0.375</c:v>
                </c:pt>
                <c:pt idx="18">
                  <c:v>0.375</c:v>
                </c:pt>
                <c:pt idx="19">
                  <c:v>0.375</c:v>
                </c:pt>
                <c:pt idx="20">
                  <c:v>0.375</c:v>
                </c:pt>
                <c:pt idx="21">
                  <c:v>0.375</c:v>
                </c:pt>
                <c:pt idx="22">
                  <c:v>0.375</c:v>
                </c:pt>
                <c:pt idx="23">
                  <c:v>0.625</c:v>
                </c:pt>
                <c:pt idx="24">
                  <c:v>0.625</c:v>
                </c:pt>
                <c:pt idx="25">
                  <c:v>0.625</c:v>
                </c:pt>
                <c:pt idx="26">
                  <c:v>0.875</c:v>
                </c:pt>
                <c:pt idx="27">
                  <c:v>0.875</c:v>
                </c:pt>
                <c:pt idx="28">
                  <c:v>0.875</c:v>
                </c:pt>
                <c:pt idx="29">
                  <c:v>1.125</c:v>
                </c:pt>
                <c:pt idx="30">
                  <c:v>1.125</c:v>
                </c:pt>
                <c:pt idx="31">
                  <c:v>1.125</c:v>
                </c:pt>
                <c:pt idx="32">
                  <c:v>1.125</c:v>
                </c:pt>
                <c:pt idx="33">
                  <c:v>1.125</c:v>
                </c:pt>
                <c:pt idx="34">
                  <c:v>1.125</c:v>
                </c:pt>
                <c:pt idx="35">
                  <c:v>1.375</c:v>
                </c:pt>
                <c:pt idx="36">
                  <c:v>1.375</c:v>
                </c:pt>
                <c:pt idx="37">
                  <c:v>1.375</c:v>
                </c:pt>
                <c:pt idx="38">
                  <c:v>1.625</c:v>
                </c:pt>
                <c:pt idx="39">
                  <c:v>1.625</c:v>
                </c:pt>
                <c:pt idx="40">
                  <c:v>1.625</c:v>
                </c:pt>
                <c:pt idx="41">
                  <c:v>1.875</c:v>
                </c:pt>
                <c:pt idx="42">
                  <c:v>1.875</c:v>
                </c:pt>
                <c:pt idx="43">
                  <c:v>1.875</c:v>
                </c:pt>
                <c:pt idx="44">
                  <c:v>2.125</c:v>
                </c:pt>
                <c:pt idx="45">
                  <c:v>2.125</c:v>
                </c:pt>
                <c:pt idx="46">
                  <c:v>2.125</c:v>
                </c:pt>
                <c:pt idx="47">
                  <c:v>2.375</c:v>
                </c:pt>
                <c:pt idx="48">
                  <c:v>2.375</c:v>
                </c:pt>
                <c:pt idx="49">
                  <c:v>2.375</c:v>
                </c:pt>
                <c:pt idx="50">
                  <c:v>2.375</c:v>
                </c:pt>
                <c:pt idx="51">
                  <c:v>2.375</c:v>
                </c:pt>
                <c:pt idx="52">
                  <c:v>2.375</c:v>
                </c:pt>
                <c:pt idx="53">
                  <c:v>2.375</c:v>
                </c:pt>
                <c:pt idx="54">
                  <c:v>2.375</c:v>
                </c:pt>
                <c:pt idx="55">
                  <c:v>2.125</c:v>
                </c:pt>
                <c:pt idx="56">
                  <c:v>1.875</c:v>
                </c:pt>
                <c:pt idx="57">
                  <c:v>1.625</c:v>
                </c:pt>
                <c:pt idx="58">
                  <c:v>1.625</c:v>
                </c:pt>
                <c:pt idx="59">
                  <c:v>1.625</c:v>
                </c:pt>
                <c:pt idx="60">
                  <c:v>1.625</c:v>
                </c:pt>
                <c:pt idx="61">
                  <c:v>1.625</c:v>
                </c:pt>
                <c:pt idx="62">
                  <c:v>0.125</c:v>
                </c:pt>
                <c:pt idx="63">
                  <c:v>0.125</c:v>
                </c:pt>
                <c:pt idx="64">
                  <c:v>0.125</c:v>
                </c:pt>
                <c:pt idx="65">
                  <c:v>0.125</c:v>
                </c:pt>
                <c:pt idx="66">
                  <c:v>0.125</c:v>
                </c:pt>
                <c:pt idx="67">
                  <c:v>0.125</c:v>
                </c:pt>
                <c:pt idx="68">
                  <c:v>0.125</c:v>
                </c:pt>
                <c:pt idx="69">
                  <c:v>0.125</c:v>
                </c:pt>
                <c:pt idx="70">
                  <c:v>0.125</c:v>
                </c:pt>
                <c:pt idx="71">
                  <c:v>0.125</c:v>
                </c:pt>
                <c:pt idx="72">
                  <c:v>0.125</c:v>
                </c:pt>
                <c:pt idx="73">
                  <c:v>0.125</c:v>
                </c:pt>
                <c:pt idx="74">
                  <c:v>0.125</c:v>
                </c:pt>
                <c:pt idx="75">
                  <c:v>0.125</c:v>
                </c:pt>
                <c:pt idx="76">
                  <c:v>0.125</c:v>
                </c:pt>
                <c:pt idx="77">
                  <c:v>0.125</c:v>
                </c:pt>
                <c:pt idx="78">
                  <c:v>0.125</c:v>
                </c:pt>
                <c:pt idx="79">
                  <c:v>0.125</c:v>
                </c:pt>
                <c:pt idx="80">
                  <c:v>0.125</c:v>
                </c:pt>
                <c:pt idx="81">
                  <c:v>0.125</c:v>
                </c:pt>
                <c:pt idx="82">
                  <c:v>0.125</c:v>
                </c:pt>
                <c:pt idx="83">
                  <c:v>0.125</c:v>
                </c:pt>
                <c:pt idx="84">
                  <c:v>0.125</c:v>
                </c:pt>
                <c:pt idx="85">
                  <c:v>0.125</c:v>
                </c:pt>
                <c:pt idx="86">
                  <c:v>0.375</c:v>
                </c:pt>
                <c:pt idx="87">
                  <c:v>0.375</c:v>
                </c:pt>
                <c:pt idx="88">
                  <c:v>0.875</c:v>
                </c:pt>
                <c:pt idx="89">
                  <c:v>1.625</c:v>
                </c:pt>
                <c:pt idx="90">
                  <c:v>2.375</c:v>
                </c:pt>
                <c:pt idx="91">
                  <c:v>2.375</c:v>
                </c:pt>
                <c:pt idx="92">
                  <c:v>3.125</c:v>
                </c:pt>
                <c:pt idx="93">
                  <c:v>3.125</c:v>
                </c:pt>
                <c:pt idx="94">
                  <c:v>3.875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A3D-43E9-869C-6BDE45438170}"/>
            </c:ext>
          </c:extLst>
        </c:ser>
        <c:ser>
          <c:idx val="2"/>
          <c:order val="2"/>
          <c:tx>
            <c:strRef>
              <c:f>'MP sazby'!$D$1</c:f>
              <c:strCache>
                <c:ptCount val="1"/>
                <c:pt idx="0">
                  <c:v>UK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'MP sazby'!$A$2:$A$96</c:f>
              <c:numCache>
                <c:formatCode>dd\.mm\.yyyy</c:formatCode>
                <c:ptCount val="95"/>
                <c:pt idx="0">
                  <c:v>42035</c:v>
                </c:pt>
                <c:pt idx="1">
                  <c:v>42063</c:v>
                </c:pt>
                <c:pt idx="2">
                  <c:v>42094</c:v>
                </c:pt>
                <c:pt idx="3">
                  <c:v>42124</c:v>
                </c:pt>
                <c:pt idx="4">
                  <c:v>42155</c:v>
                </c:pt>
                <c:pt idx="5">
                  <c:v>42185</c:v>
                </c:pt>
                <c:pt idx="6">
                  <c:v>42216</c:v>
                </c:pt>
                <c:pt idx="7">
                  <c:v>42247</c:v>
                </c:pt>
                <c:pt idx="8">
                  <c:v>42277</c:v>
                </c:pt>
                <c:pt idx="9">
                  <c:v>42308</c:v>
                </c:pt>
                <c:pt idx="10">
                  <c:v>42338</c:v>
                </c:pt>
                <c:pt idx="11">
                  <c:v>42369</c:v>
                </c:pt>
                <c:pt idx="12">
                  <c:v>42400</c:v>
                </c:pt>
                <c:pt idx="13">
                  <c:v>42429</c:v>
                </c:pt>
                <c:pt idx="14">
                  <c:v>42460</c:v>
                </c:pt>
                <c:pt idx="15">
                  <c:v>42490</c:v>
                </c:pt>
                <c:pt idx="16">
                  <c:v>42521</c:v>
                </c:pt>
                <c:pt idx="17">
                  <c:v>42551</c:v>
                </c:pt>
                <c:pt idx="18">
                  <c:v>42582</c:v>
                </c:pt>
                <c:pt idx="19">
                  <c:v>42613</c:v>
                </c:pt>
                <c:pt idx="20">
                  <c:v>42643</c:v>
                </c:pt>
                <c:pt idx="21">
                  <c:v>42674</c:v>
                </c:pt>
                <c:pt idx="22">
                  <c:v>42704</c:v>
                </c:pt>
                <c:pt idx="23">
                  <c:v>42735</c:v>
                </c:pt>
                <c:pt idx="24">
                  <c:v>42766</c:v>
                </c:pt>
                <c:pt idx="25">
                  <c:v>42794</c:v>
                </c:pt>
                <c:pt idx="26">
                  <c:v>42825</c:v>
                </c:pt>
                <c:pt idx="27">
                  <c:v>42855</c:v>
                </c:pt>
                <c:pt idx="28">
                  <c:v>42886</c:v>
                </c:pt>
                <c:pt idx="29">
                  <c:v>42916</c:v>
                </c:pt>
                <c:pt idx="30">
                  <c:v>42947</c:v>
                </c:pt>
                <c:pt idx="31">
                  <c:v>42978</c:v>
                </c:pt>
                <c:pt idx="32">
                  <c:v>43008</c:v>
                </c:pt>
                <c:pt idx="33">
                  <c:v>43039</c:v>
                </c:pt>
                <c:pt idx="34">
                  <c:v>43069</c:v>
                </c:pt>
                <c:pt idx="35">
                  <c:v>43100</c:v>
                </c:pt>
                <c:pt idx="36">
                  <c:v>43131</c:v>
                </c:pt>
                <c:pt idx="37">
                  <c:v>43159</c:v>
                </c:pt>
                <c:pt idx="38">
                  <c:v>43190</c:v>
                </c:pt>
                <c:pt idx="39">
                  <c:v>43220</c:v>
                </c:pt>
                <c:pt idx="40">
                  <c:v>43251</c:v>
                </c:pt>
                <c:pt idx="41">
                  <c:v>43281</c:v>
                </c:pt>
                <c:pt idx="42">
                  <c:v>43312</c:v>
                </c:pt>
                <c:pt idx="43">
                  <c:v>43343</c:v>
                </c:pt>
                <c:pt idx="44">
                  <c:v>43373</c:v>
                </c:pt>
                <c:pt idx="45">
                  <c:v>43404</c:v>
                </c:pt>
                <c:pt idx="46">
                  <c:v>43434</c:v>
                </c:pt>
                <c:pt idx="47">
                  <c:v>43465</c:v>
                </c:pt>
                <c:pt idx="48">
                  <c:v>43496</c:v>
                </c:pt>
                <c:pt idx="49">
                  <c:v>43524</c:v>
                </c:pt>
                <c:pt idx="50">
                  <c:v>43555</c:v>
                </c:pt>
                <c:pt idx="51">
                  <c:v>43585</c:v>
                </c:pt>
                <c:pt idx="52">
                  <c:v>43616</c:v>
                </c:pt>
                <c:pt idx="53">
                  <c:v>43646</c:v>
                </c:pt>
                <c:pt idx="54">
                  <c:v>43677</c:v>
                </c:pt>
                <c:pt idx="55">
                  <c:v>43708</c:v>
                </c:pt>
                <c:pt idx="56">
                  <c:v>43738</c:v>
                </c:pt>
                <c:pt idx="57">
                  <c:v>43769</c:v>
                </c:pt>
                <c:pt idx="58">
                  <c:v>43799</c:v>
                </c:pt>
                <c:pt idx="59">
                  <c:v>43830</c:v>
                </c:pt>
                <c:pt idx="60">
                  <c:v>43861</c:v>
                </c:pt>
                <c:pt idx="61">
                  <c:v>43890</c:v>
                </c:pt>
                <c:pt idx="62">
                  <c:v>43921</c:v>
                </c:pt>
                <c:pt idx="63">
                  <c:v>43951</c:v>
                </c:pt>
                <c:pt idx="64">
                  <c:v>43982</c:v>
                </c:pt>
                <c:pt idx="65">
                  <c:v>44012</c:v>
                </c:pt>
                <c:pt idx="66">
                  <c:v>44043</c:v>
                </c:pt>
                <c:pt idx="67">
                  <c:v>44074</c:v>
                </c:pt>
                <c:pt idx="68">
                  <c:v>44104</c:v>
                </c:pt>
                <c:pt idx="69">
                  <c:v>44135</c:v>
                </c:pt>
                <c:pt idx="70">
                  <c:v>44165</c:v>
                </c:pt>
                <c:pt idx="71">
                  <c:v>44196</c:v>
                </c:pt>
                <c:pt idx="72">
                  <c:v>44227</c:v>
                </c:pt>
                <c:pt idx="73">
                  <c:v>44255</c:v>
                </c:pt>
                <c:pt idx="74">
                  <c:v>44286</c:v>
                </c:pt>
                <c:pt idx="75">
                  <c:v>44316</c:v>
                </c:pt>
                <c:pt idx="76">
                  <c:v>44347</c:v>
                </c:pt>
                <c:pt idx="77">
                  <c:v>44377</c:v>
                </c:pt>
                <c:pt idx="78">
                  <c:v>44408</c:v>
                </c:pt>
                <c:pt idx="79">
                  <c:v>44439</c:v>
                </c:pt>
                <c:pt idx="80">
                  <c:v>44469</c:v>
                </c:pt>
                <c:pt idx="81">
                  <c:v>44500</c:v>
                </c:pt>
                <c:pt idx="82">
                  <c:v>44530</c:v>
                </c:pt>
                <c:pt idx="83">
                  <c:v>44561</c:v>
                </c:pt>
                <c:pt idx="84">
                  <c:v>44592</c:v>
                </c:pt>
                <c:pt idx="85">
                  <c:v>44620</c:v>
                </c:pt>
                <c:pt idx="86">
                  <c:v>44651</c:v>
                </c:pt>
                <c:pt idx="87">
                  <c:v>44681</c:v>
                </c:pt>
                <c:pt idx="88">
                  <c:v>44712</c:v>
                </c:pt>
                <c:pt idx="89">
                  <c:v>44742</c:v>
                </c:pt>
                <c:pt idx="90">
                  <c:v>44773</c:v>
                </c:pt>
                <c:pt idx="91">
                  <c:v>44804</c:v>
                </c:pt>
                <c:pt idx="92">
                  <c:v>44834</c:v>
                </c:pt>
                <c:pt idx="93">
                  <c:v>44865</c:v>
                </c:pt>
                <c:pt idx="94">
                  <c:v>44875</c:v>
                </c:pt>
              </c:numCache>
            </c:numRef>
          </c:cat>
          <c:val>
            <c:numRef>
              <c:f>'MP sazby'!$D$2:$D$96</c:f>
              <c:numCache>
                <c:formatCode>0.00</c:formatCode>
                <c:ptCount val="95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0.5</c:v>
                </c:pt>
                <c:pt idx="4">
                  <c:v>0.5</c:v>
                </c:pt>
                <c:pt idx="5">
                  <c:v>0.5</c:v>
                </c:pt>
                <c:pt idx="6">
                  <c:v>0.5</c:v>
                </c:pt>
                <c:pt idx="7">
                  <c:v>0.5</c:v>
                </c:pt>
                <c:pt idx="8">
                  <c:v>0.5</c:v>
                </c:pt>
                <c:pt idx="9">
                  <c:v>0.5</c:v>
                </c:pt>
                <c:pt idx="10">
                  <c:v>0.5</c:v>
                </c:pt>
                <c:pt idx="11">
                  <c:v>0.5</c:v>
                </c:pt>
                <c:pt idx="12">
                  <c:v>0.5</c:v>
                </c:pt>
                <c:pt idx="13">
                  <c:v>0.5</c:v>
                </c:pt>
                <c:pt idx="14">
                  <c:v>0.5</c:v>
                </c:pt>
                <c:pt idx="15">
                  <c:v>0.5</c:v>
                </c:pt>
                <c:pt idx="16">
                  <c:v>0.5</c:v>
                </c:pt>
                <c:pt idx="17">
                  <c:v>0.5</c:v>
                </c:pt>
                <c:pt idx="18">
                  <c:v>0.5</c:v>
                </c:pt>
                <c:pt idx="19">
                  <c:v>0.25</c:v>
                </c:pt>
                <c:pt idx="20">
                  <c:v>0.25</c:v>
                </c:pt>
                <c:pt idx="21">
                  <c:v>0.25</c:v>
                </c:pt>
                <c:pt idx="22">
                  <c:v>0.25</c:v>
                </c:pt>
                <c:pt idx="23">
                  <c:v>0.25</c:v>
                </c:pt>
                <c:pt idx="24">
                  <c:v>0.25</c:v>
                </c:pt>
                <c:pt idx="25">
                  <c:v>0.25</c:v>
                </c:pt>
                <c:pt idx="26">
                  <c:v>0.25</c:v>
                </c:pt>
                <c:pt idx="27">
                  <c:v>0.25</c:v>
                </c:pt>
                <c:pt idx="28">
                  <c:v>0.25</c:v>
                </c:pt>
                <c:pt idx="29">
                  <c:v>0.25</c:v>
                </c:pt>
                <c:pt idx="30">
                  <c:v>0.25</c:v>
                </c:pt>
                <c:pt idx="31">
                  <c:v>0.25</c:v>
                </c:pt>
                <c:pt idx="32">
                  <c:v>0.25</c:v>
                </c:pt>
                <c:pt idx="33">
                  <c:v>0.25</c:v>
                </c:pt>
                <c:pt idx="34">
                  <c:v>0.5</c:v>
                </c:pt>
                <c:pt idx="35">
                  <c:v>0.5</c:v>
                </c:pt>
                <c:pt idx="36">
                  <c:v>0.5</c:v>
                </c:pt>
                <c:pt idx="37">
                  <c:v>0.5</c:v>
                </c:pt>
                <c:pt idx="38">
                  <c:v>0.5</c:v>
                </c:pt>
                <c:pt idx="39">
                  <c:v>0.5</c:v>
                </c:pt>
                <c:pt idx="40">
                  <c:v>0.5</c:v>
                </c:pt>
                <c:pt idx="41">
                  <c:v>0.5</c:v>
                </c:pt>
                <c:pt idx="42">
                  <c:v>0.5</c:v>
                </c:pt>
                <c:pt idx="43">
                  <c:v>0.75</c:v>
                </c:pt>
                <c:pt idx="44">
                  <c:v>0.75</c:v>
                </c:pt>
                <c:pt idx="45">
                  <c:v>0.75</c:v>
                </c:pt>
                <c:pt idx="46">
                  <c:v>0.75</c:v>
                </c:pt>
                <c:pt idx="47">
                  <c:v>0.75</c:v>
                </c:pt>
                <c:pt idx="48">
                  <c:v>0.75</c:v>
                </c:pt>
                <c:pt idx="49">
                  <c:v>0.75</c:v>
                </c:pt>
                <c:pt idx="50">
                  <c:v>0.75</c:v>
                </c:pt>
                <c:pt idx="51">
                  <c:v>0.75</c:v>
                </c:pt>
                <c:pt idx="52">
                  <c:v>0.75</c:v>
                </c:pt>
                <c:pt idx="53">
                  <c:v>0.75</c:v>
                </c:pt>
                <c:pt idx="54">
                  <c:v>0.75</c:v>
                </c:pt>
                <c:pt idx="55">
                  <c:v>0.75</c:v>
                </c:pt>
                <c:pt idx="56">
                  <c:v>0.75</c:v>
                </c:pt>
                <c:pt idx="57">
                  <c:v>0.75</c:v>
                </c:pt>
                <c:pt idx="58">
                  <c:v>0.75</c:v>
                </c:pt>
                <c:pt idx="59">
                  <c:v>0.75</c:v>
                </c:pt>
                <c:pt idx="60">
                  <c:v>0.75</c:v>
                </c:pt>
                <c:pt idx="61">
                  <c:v>0.75</c:v>
                </c:pt>
                <c:pt idx="62">
                  <c:v>0.1</c:v>
                </c:pt>
                <c:pt idx="63">
                  <c:v>0.1</c:v>
                </c:pt>
                <c:pt idx="64">
                  <c:v>0.1</c:v>
                </c:pt>
                <c:pt idx="65">
                  <c:v>0.1</c:v>
                </c:pt>
                <c:pt idx="66">
                  <c:v>0.1</c:v>
                </c:pt>
                <c:pt idx="67">
                  <c:v>0.1</c:v>
                </c:pt>
                <c:pt idx="68">
                  <c:v>0.1</c:v>
                </c:pt>
                <c:pt idx="69">
                  <c:v>0.1</c:v>
                </c:pt>
                <c:pt idx="70">
                  <c:v>0.1</c:v>
                </c:pt>
                <c:pt idx="71">
                  <c:v>0.1</c:v>
                </c:pt>
                <c:pt idx="72">
                  <c:v>0.1</c:v>
                </c:pt>
                <c:pt idx="73">
                  <c:v>0.1</c:v>
                </c:pt>
                <c:pt idx="74">
                  <c:v>0.1</c:v>
                </c:pt>
                <c:pt idx="75">
                  <c:v>0.1</c:v>
                </c:pt>
                <c:pt idx="76">
                  <c:v>0.1</c:v>
                </c:pt>
                <c:pt idx="77">
                  <c:v>0.1</c:v>
                </c:pt>
                <c:pt idx="78">
                  <c:v>0.1</c:v>
                </c:pt>
                <c:pt idx="79">
                  <c:v>0.1</c:v>
                </c:pt>
                <c:pt idx="80">
                  <c:v>0.1</c:v>
                </c:pt>
                <c:pt idx="81">
                  <c:v>0.1</c:v>
                </c:pt>
                <c:pt idx="82">
                  <c:v>0.1</c:v>
                </c:pt>
                <c:pt idx="83">
                  <c:v>0.25</c:v>
                </c:pt>
                <c:pt idx="84">
                  <c:v>0.25</c:v>
                </c:pt>
                <c:pt idx="85">
                  <c:v>0.5</c:v>
                </c:pt>
                <c:pt idx="86">
                  <c:v>0.75</c:v>
                </c:pt>
                <c:pt idx="87">
                  <c:v>0.75</c:v>
                </c:pt>
                <c:pt idx="88">
                  <c:v>1</c:v>
                </c:pt>
                <c:pt idx="89">
                  <c:v>1.25</c:v>
                </c:pt>
                <c:pt idx="90">
                  <c:v>1.25</c:v>
                </c:pt>
                <c:pt idx="91">
                  <c:v>1.75</c:v>
                </c:pt>
                <c:pt idx="92">
                  <c:v>2.25</c:v>
                </c:pt>
                <c:pt idx="93">
                  <c:v>2.25</c:v>
                </c:pt>
                <c:pt idx="94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A3D-43E9-869C-6BDE45438170}"/>
            </c:ext>
          </c:extLst>
        </c:ser>
        <c:ser>
          <c:idx val="3"/>
          <c:order val="3"/>
          <c:tx>
            <c:strRef>
              <c:f>'MP sazby'!$E$1</c:f>
              <c:strCache>
                <c:ptCount val="1"/>
                <c:pt idx="0">
                  <c:v>SWE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'MP sazby'!$A$2:$A$96</c:f>
              <c:numCache>
                <c:formatCode>dd\.mm\.yyyy</c:formatCode>
                <c:ptCount val="95"/>
                <c:pt idx="0">
                  <c:v>42035</c:v>
                </c:pt>
                <c:pt idx="1">
                  <c:v>42063</c:v>
                </c:pt>
                <c:pt idx="2">
                  <c:v>42094</c:v>
                </c:pt>
                <c:pt idx="3">
                  <c:v>42124</c:v>
                </c:pt>
                <c:pt idx="4">
                  <c:v>42155</c:v>
                </c:pt>
                <c:pt idx="5">
                  <c:v>42185</c:v>
                </c:pt>
                <c:pt idx="6">
                  <c:v>42216</c:v>
                </c:pt>
                <c:pt idx="7">
                  <c:v>42247</c:v>
                </c:pt>
                <c:pt idx="8">
                  <c:v>42277</c:v>
                </c:pt>
                <c:pt idx="9">
                  <c:v>42308</c:v>
                </c:pt>
                <c:pt idx="10">
                  <c:v>42338</c:v>
                </c:pt>
                <c:pt idx="11">
                  <c:v>42369</c:v>
                </c:pt>
                <c:pt idx="12">
                  <c:v>42400</c:v>
                </c:pt>
                <c:pt idx="13">
                  <c:v>42429</c:v>
                </c:pt>
                <c:pt idx="14">
                  <c:v>42460</c:v>
                </c:pt>
                <c:pt idx="15">
                  <c:v>42490</c:v>
                </c:pt>
                <c:pt idx="16">
                  <c:v>42521</c:v>
                </c:pt>
                <c:pt idx="17">
                  <c:v>42551</c:v>
                </c:pt>
                <c:pt idx="18">
                  <c:v>42582</c:v>
                </c:pt>
                <c:pt idx="19">
                  <c:v>42613</c:v>
                </c:pt>
                <c:pt idx="20">
                  <c:v>42643</c:v>
                </c:pt>
                <c:pt idx="21">
                  <c:v>42674</c:v>
                </c:pt>
                <c:pt idx="22">
                  <c:v>42704</c:v>
                </c:pt>
                <c:pt idx="23">
                  <c:v>42735</c:v>
                </c:pt>
                <c:pt idx="24">
                  <c:v>42766</c:v>
                </c:pt>
                <c:pt idx="25">
                  <c:v>42794</c:v>
                </c:pt>
                <c:pt idx="26">
                  <c:v>42825</c:v>
                </c:pt>
                <c:pt idx="27">
                  <c:v>42855</c:v>
                </c:pt>
                <c:pt idx="28">
                  <c:v>42886</c:v>
                </c:pt>
                <c:pt idx="29">
                  <c:v>42916</c:v>
                </c:pt>
                <c:pt idx="30">
                  <c:v>42947</c:v>
                </c:pt>
                <c:pt idx="31">
                  <c:v>42978</c:v>
                </c:pt>
                <c:pt idx="32">
                  <c:v>43008</c:v>
                </c:pt>
                <c:pt idx="33">
                  <c:v>43039</c:v>
                </c:pt>
                <c:pt idx="34">
                  <c:v>43069</c:v>
                </c:pt>
                <c:pt idx="35">
                  <c:v>43100</c:v>
                </c:pt>
                <c:pt idx="36">
                  <c:v>43131</c:v>
                </c:pt>
                <c:pt idx="37">
                  <c:v>43159</c:v>
                </c:pt>
                <c:pt idx="38">
                  <c:v>43190</c:v>
                </c:pt>
                <c:pt idx="39">
                  <c:v>43220</c:v>
                </c:pt>
                <c:pt idx="40">
                  <c:v>43251</c:v>
                </c:pt>
                <c:pt idx="41">
                  <c:v>43281</c:v>
                </c:pt>
                <c:pt idx="42">
                  <c:v>43312</c:v>
                </c:pt>
                <c:pt idx="43">
                  <c:v>43343</c:v>
                </c:pt>
                <c:pt idx="44">
                  <c:v>43373</c:v>
                </c:pt>
                <c:pt idx="45">
                  <c:v>43404</c:v>
                </c:pt>
                <c:pt idx="46">
                  <c:v>43434</c:v>
                </c:pt>
                <c:pt idx="47">
                  <c:v>43465</c:v>
                </c:pt>
                <c:pt idx="48">
                  <c:v>43496</c:v>
                </c:pt>
                <c:pt idx="49">
                  <c:v>43524</c:v>
                </c:pt>
                <c:pt idx="50">
                  <c:v>43555</c:v>
                </c:pt>
                <c:pt idx="51">
                  <c:v>43585</c:v>
                </c:pt>
                <c:pt idx="52">
                  <c:v>43616</c:v>
                </c:pt>
                <c:pt idx="53">
                  <c:v>43646</c:v>
                </c:pt>
                <c:pt idx="54">
                  <c:v>43677</c:v>
                </c:pt>
                <c:pt idx="55">
                  <c:v>43708</c:v>
                </c:pt>
                <c:pt idx="56">
                  <c:v>43738</c:v>
                </c:pt>
                <c:pt idx="57">
                  <c:v>43769</c:v>
                </c:pt>
                <c:pt idx="58">
                  <c:v>43799</c:v>
                </c:pt>
                <c:pt idx="59">
                  <c:v>43830</c:v>
                </c:pt>
                <c:pt idx="60">
                  <c:v>43861</c:v>
                </c:pt>
                <c:pt idx="61">
                  <c:v>43890</c:v>
                </c:pt>
                <c:pt idx="62">
                  <c:v>43921</c:v>
                </c:pt>
                <c:pt idx="63">
                  <c:v>43951</c:v>
                </c:pt>
                <c:pt idx="64">
                  <c:v>43982</c:v>
                </c:pt>
                <c:pt idx="65">
                  <c:v>44012</c:v>
                </c:pt>
                <c:pt idx="66">
                  <c:v>44043</c:v>
                </c:pt>
                <c:pt idx="67">
                  <c:v>44074</c:v>
                </c:pt>
                <c:pt idx="68">
                  <c:v>44104</c:v>
                </c:pt>
                <c:pt idx="69">
                  <c:v>44135</c:v>
                </c:pt>
                <c:pt idx="70">
                  <c:v>44165</c:v>
                </c:pt>
                <c:pt idx="71">
                  <c:v>44196</c:v>
                </c:pt>
                <c:pt idx="72">
                  <c:v>44227</c:v>
                </c:pt>
                <c:pt idx="73">
                  <c:v>44255</c:v>
                </c:pt>
                <c:pt idx="74">
                  <c:v>44286</c:v>
                </c:pt>
                <c:pt idx="75">
                  <c:v>44316</c:v>
                </c:pt>
                <c:pt idx="76">
                  <c:v>44347</c:v>
                </c:pt>
                <c:pt idx="77">
                  <c:v>44377</c:v>
                </c:pt>
                <c:pt idx="78">
                  <c:v>44408</c:v>
                </c:pt>
                <c:pt idx="79">
                  <c:v>44439</c:v>
                </c:pt>
                <c:pt idx="80">
                  <c:v>44469</c:v>
                </c:pt>
                <c:pt idx="81">
                  <c:v>44500</c:v>
                </c:pt>
                <c:pt idx="82">
                  <c:v>44530</c:v>
                </c:pt>
                <c:pt idx="83">
                  <c:v>44561</c:v>
                </c:pt>
                <c:pt idx="84">
                  <c:v>44592</c:v>
                </c:pt>
                <c:pt idx="85">
                  <c:v>44620</c:v>
                </c:pt>
                <c:pt idx="86">
                  <c:v>44651</c:v>
                </c:pt>
                <c:pt idx="87">
                  <c:v>44681</c:v>
                </c:pt>
                <c:pt idx="88">
                  <c:v>44712</c:v>
                </c:pt>
                <c:pt idx="89">
                  <c:v>44742</c:v>
                </c:pt>
                <c:pt idx="90">
                  <c:v>44773</c:v>
                </c:pt>
                <c:pt idx="91">
                  <c:v>44804</c:v>
                </c:pt>
                <c:pt idx="92">
                  <c:v>44834</c:v>
                </c:pt>
                <c:pt idx="93">
                  <c:v>44865</c:v>
                </c:pt>
                <c:pt idx="94">
                  <c:v>44875</c:v>
                </c:pt>
              </c:numCache>
            </c:numRef>
          </c:cat>
          <c:val>
            <c:numRef>
              <c:f>'MP sazby'!$E$2:$E$96</c:f>
              <c:numCache>
                <c:formatCode>0.00</c:formatCode>
                <c:ptCount val="95"/>
                <c:pt idx="0">
                  <c:v>0</c:v>
                </c:pt>
                <c:pt idx="1">
                  <c:v>-0.1</c:v>
                </c:pt>
                <c:pt idx="2">
                  <c:v>-0.25</c:v>
                </c:pt>
                <c:pt idx="3">
                  <c:v>-0.25</c:v>
                </c:pt>
                <c:pt idx="4">
                  <c:v>-0.25</c:v>
                </c:pt>
                <c:pt idx="5">
                  <c:v>-0.25</c:v>
                </c:pt>
                <c:pt idx="6">
                  <c:v>-0.35</c:v>
                </c:pt>
                <c:pt idx="7">
                  <c:v>-0.35</c:v>
                </c:pt>
                <c:pt idx="8">
                  <c:v>-0.35</c:v>
                </c:pt>
                <c:pt idx="9">
                  <c:v>-0.35</c:v>
                </c:pt>
                <c:pt idx="10">
                  <c:v>-0.35</c:v>
                </c:pt>
                <c:pt idx="11">
                  <c:v>-0.35</c:v>
                </c:pt>
                <c:pt idx="12">
                  <c:v>-0.35</c:v>
                </c:pt>
                <c:pt idx="13">
                  <c:v>-0.5</c:v>
                </c:pt>
                <c:pt idx="14">
                  <c:v>-0.5</c:v>
                </c:pt>
                <c:pt idx="15">
                  <c:v>-0.5</c:v>
                </c:pt>
                <c:pt idx="16">
                  <c:v>-0.5</c:v>
                </c:pt>
                <c:pt idx="17">
                  <c:v>-0.5</c:v>
                </c:pt>
                <c:pt idx="18">
                  <c:v>-0.5</c:v>
                </c:pt>
                <c:pt idx="19">
                  <c:v>-0.5</c:v>
                </c:pt>
                <c:pt idx="20">
                  <c:v>-0.5</c:v>
                </c:pt>
                <c:pt idx="21">
                  <c:v>-0.5</c:v>
                </c:pt>
                <c:pt idx="22">
                  <c:v>-0.5</c:v>
                </c:pt>
                <c:pt idx="23">
                  <c:v>-0.5</c:v>
                </c:pt>
                <c:pt idx="24">
                  <c:v>-0.5</c:v>
                </c:pt>
                <c:pt idx="25">
                  <c:v>-0.5</c:v>
                </c:pt>
                <c:pt idx="26">
                  <c:v>-0.5</c:v>
                </c:pt>
                <c:pt idx="27">
                  <c:v>-0.5</c:v>
                </c:pt>
                <c:pt idx="28">
                  <c:v>-0.5</c:v>
                </c:pt>
                <c:pt idx="29">
                  <c:v>-0.5</c:v>
                </c:pt>
                <c:pt idx="30">
                  <c:v>-0.5</c:v>
                </c:pt>
                <c:pt idx="31">
                  <c:v>-0.5</c:v>
                </c:pt>
                <c:pt idx="32">
                  <c:v>-0.5</c:v>
                </c:pt>
                <c:pt idx="33">
                  <c:v>-0.5</c:v>
                </c:pt>
                <c:pt idx="34">
                  <c:v>-0.5</c:v>
                </c:pt>
                <c:pt idx="35">
                  <c:v>-0.5</c:v>
                </c:pt>
                <c:pt idx="36">
                  <c:v>-0.5</c:v>
                </c:pt>
                <c:pt idx="37">
                  <c:v>-0.5</c:v>
                </c:pt>
                <c:pt idx="38">
                  <c:v>-0.5</c:v>
                </c:pt>
                <c:pt idx="39">
                  <c:v>-0.5</c:v>
                </c:pt>
                <c:pt idx="40">
                  <c:v>-0.5</c:v>
                </c:pt>
                <c:pt idx="41">
                  <c:v>-0.5</c:v>
                </c:pt>
                <c:pt idx="42">
                  <c:v>-0.5</c:v>
                </c:pt>
                <c:pt idx="43">
                  <c:v>-0.5</c:v>
                </c:pt>
                <c:pt idx="44">
                  <c:v>-0.5</c:v>
                </c:pt>
                <c:pt idx="45">
                  <c:v>-0.5</c:v>
                </c:pt>
                <c:pt idx="46">
                  <c:v>-0.5</c:v>
                </c:pt>
                <c:pt idx="47">
                  <c:v>-0.5</c:v>
                </c:pt>
                <c:pt idx="48">
                  <c:v>-0.25</c:v>
                </c:pt>
                <c:pt idx="49">
                  <c:v>-0.25</c:v>
                </c:pt>
                <c:pt idx="50">
                  <c:v>-0.25</c:v>
                </c:pt>
                <c:pt idx="51">
                  <c:v>-0.25</c:v>
                </c:pt>
                <c:pt idx="52">
                  <c:v>-0.25</c:v>
                </c:pt>
                <c:pt idx="53">
                  <c:v>-0.25</c:v>
                </c:pt>
                <c:pt idx="54">
                  <c:v>-0.25</c:v>
                </c:pt>
                <c:pt idx="55">
                  <c:v>-0.25</c:v>
                </c:pt>
                <c:pt idx="56">
                  <c:v>-0.25</c:v>
                </c:pt>
                <c:pt idx="57">
                  <c:v>-0.25</c:v>
                </c:pt>
                <c:pt idx="58">
                  <c:v>-0.25</c:v>
                </c:pt>
                <c:pt idx="59">
                  <c:v>-0.25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0.25</c:v>
                </c:pt>
                <c:pt idx="89">
                  <c:v>0.25</c:v>
                </c:pt>
                <c:pt idx="90">
                  <c:v>0.75</c:v>
                </c:pt>
                <c:pt idx="91">
                  <c:v>0.75</c:v>
                </c:pt>
                <c:pt idx="92">
                  <c:v>1.75</c:v>
                </c:pt>
                <c:pt idx="93">
                  <c:v>1.75</c:v>
                </c:pt>
                <c:pt idx="94">
                  <c:v>1.75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A3D-43E9-869C-6BDE45438170}"/>
            </c:ext>
          </c:extLst>
        </c:ser>
        <c:ser>
          <c:idx val="4"/>
          <c:order val="4"/>
          <c:tx>
            <c:strRef>
              <c:f>'MP sazby'!$F$1</c:f>
              <c:strCache>
                <c:ptCount val="1"/>
                <c:pt idx="0">
                  <c:v>HUN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'MP sazby'!$A$2:$A$96</c:f>
              <c:numCache>
                <c:formatCode>dd\.mm\.yyyy</c:formatCode>
                <c:ptCount val="95"/>
                <c:pt idx="0">
                  <c:v>42035</c:v>
                </c:pt>
                <c:pt idx="1">
                  <c:v>42063</c:v>
                </c:pt>
                <c:pt idx="2">
                  <c:v>42094</c:v>
                </c:pt>
                <c:pt idx="3">
                  <c:v>42124</c:v>
                </c:pt>
                <c:pt idx="4">
                  <c:v>42155</c:v>
                </c:pt>
                <c:pt idx="5">
                  <c:v>42185</c:v>
                </c:pt>
                <c:pt idx="6">
                  <c:v>42216</c:v>
                </c:pt>
                <c:pt idx="7">
                  <c:v>42247</c:v>
                </c:pt>
                <c:pt idx="8">
                  <c:v>42277</c:v>
                </c:pt>
                <c:pt idx="9">
                  <c:v>42308</c:v>
                </c:pt>
                <c:pt idx="10">
                  <c:v>42338</c:v>
                </c:pt>
                <c:pt idx="11">
                  <c:v>42369</c:v>
                </c:pt>
                <c:pt idx="12">
                  <c:v>42400</c:v>
                </c:pt>
                <c:pt idx="13">
                  <c:v>42429</c:v>
                </c:pt>
                <c:pt idx="14">
                  <c:v>42460</c:v>
                </c:pt>
                <c:pt idx="15">
                  <c:v>42490</c:v>
                </c:pt>
                <c:pt idx="16">
                  <c:v>42521</c:v>
                </c:pt>
                <c:pt idx="17">
                  <c:v>42551</c:v>
                </c:pt>
                <c:pt idx="18">
                  <c:v>42582</c:v>
                </c:pt>
                <c:pt idx="19">
                  <c:v>42613</c:v>
                </c:pt>
                <c:pt idx="20">
                  <c:v>42643</c:v>
                </c:pt>
                <c:pt idx="21">
                  <c:v>42674</c:v>
                </c:pt>
                <c:pt idx="22">
                  <c:v>42704</c:v>
                </c:pt>
                <c:pt idx="23">
                  <c:v>42735</c:v>
                </c:pt>
                <c:pt idx="24">
                  <c:v>42766</c:v>
                </c:pt>
                <c:pt idx="25">
                  <c:v>42794</c:v>
                </c:pt>
                <c:pt idx="26">
                  <c:v>42825</c:v>
                </c:pt>
                <c:pt idx="27">
                  <c:v>42855</c:v>
                </c:pt>
                <c:pt idx="28">
                  <c:v>42886</c:v>
                </c:pt>
                <c:pt idx="29">
                  <c:v>42916</c:v>
                </c:pt>
                <c:pt idx="30">
                  <c:v>42947</c:v>
                </c:pt>
                <c:pt idx="31">
                  <c:v>42978</c:v>
                </c:pt>
                <c:pt idx="32">
                  <c:v>43008</c:v>
                </c:pt>
                <c:pt idx="33">
                  <c:v>43039</c:v>
                </c:pt>
                <c:pt idx="34">
                  <c:v>43069</c:v>
                </c:pt>
                <c:pt idx="35">
                  <c:v>43100</c:v>
                </c:pt>
                <c:pt idx="36">
                  <c:v>43131</c:v>
                </c:pt>
                <c:pt idx="37">
                  <c:v>43159</c:v>
                </c:pt>
                <c:pt idx="38">
                  <c:v>43190</c:v>
                </c:pt>
                <c:pt idx="39">
                  <c:v>43220</c:v>
                </c:pt>
                <c:pt idx="40">
                  <c:v>43251</c:v>
                </c:pt>
                <c:pt idx="41">
                  <c:v>43281</c:v>
                </c:pt>
                <c:pt idx="42">
                  <c:v>43312</c:v>
                </c:pt>
                <c:pt idx="43">
                  <c:v>43343</c:v>
                </c:pt>
                <c:pt idx="44">
                  <c:v>43373</c:v>
                </c:pt>
                <c:pt idx="45">
                  <c:v>43404</c:v>
                </c:pt>
                <c:pt idx="46">
                  <c:v>43434</c:v>
                </c:pt>
                <c:pt idx="47">
                  <c:v>43465</c:v>
                </c:pt>
                <c:pt idx="48">
                  <c:v>43496</c:v>
                </c:pt>
                <c:pt idx="49">
                  <c:v>43524</c:v>
                </c:pt>
                <c:pt idx="50">
                  <c:v>43555</c:v>
                </c:pt>
                <c:pt idx="51">
                  <c:v>43585</c:v>
                </c:pt>
                <c:pt idx="52">
                  <c:v>43616</c:v>
                </c:pt>
                <c:pt idx="53">
                  <c:v>43646</c:v>
                </c:pt>
                <c:pt idx="54">
                  <c:v>43677</c:v>
                </c:pt>
                <c:pt idx="55">
                  <c:v>43708</c:v>
                </c:pt>
                <c:pt idx="56">
                  <c:v>43738</c:v>
                </c:pt>
                <c:pt idx="57">
                  <c:v>43769</c:v>
                </c:pt>
                <c:pt idx="58">
                  <c:v>43799</c:v>
                </c:pt>
                <c:pt idx="59">
                  <c:v>43830</c:v>
                </c:pt>
                <c:pt idx="60">
                  <c:v>43861</c:v>
                </c:pt>
                <c:pt idx="61">
                  <c:v>43890</c:v>
                </c:pt>
                <c:pt idx="62">
                  <c:v>43921</c:v>
                </c:pt>
                <c:pt idx="63">
                  <c:v>43951</c:v>
                </c:pt>
                <c:pt idx="64">
                  <c:v>43982</c:v>
                </c:pt>
                <c:pt idx="65">
                  <c:v>44012</c:v>
                </c:pt>
                <c:pt idx="66">
                  <c:v>44043</c:v>
                </c:pt>
                <c:pt idx="67">
                  <c:v>44074</c:v>
                </c:pt>
                <c:pt idx="68">
                  <c:v>44104</c:v>
                </c:pt>
                <c:pt idx="69">
                  <c:v>44135</c:v>
                </c:pt>
                <c:pt idx="70">
                  <c:v>44165</c:v>
                </c:pt>
                <c:pt idx="71">
                  <c:v>44196</c:v>
                </c:pt>
                <c:pt idx="72">
                  <c:v>44227</c:v>
                </c:pt>
                <c:pt idx="73">
                  <c:v>44255</c:v>
                </c:pt>
                <c:pt idx="74">
                  <c:v>44286</c:v>
                </c:pt>
                <c:pt idx="75">
                  <c:v>44316</c:v>
                </c:pt>
                <c:pt idx="76">
                  <c:v>44347</c:v>
                </c:pt>
                <c:pt idx="77">
                  <c:v>44377</c:v>
                </c:pt>
                <c:pt idx="78">
                  <c:v>44408</c:v>
                </c:pt>
                <c:pt idx="79">
                  <c:v>44439</c:v>
                </c:pt>
                <c:pt idx="80">
                  <c:v>44469</c:v>
                </c:pt>
                <c:pt idx="81">
                  <c:v>44500</c:v>
                </c:pt>
                <c:pt idx="82">
                  <c:v>44530</c:v>
                </c:pt>
                <c:pt idx="83">
                  <c:v>44561</c:v>
                </c:pt>
                <c:pt idx="84">
                  <c:v>44592</c:v>
                </c:pt>
                <c:pt idx="85">
                  <c:v>44620</c:v>
                </c:pt>
                <c:pt idx="86">
                  <c:v>44651</c:v>
                </c:pt>
                <c:pt idx="87">
                  <c:v>44681</c:v>
                </c:pt>
                <c:pt idx="88">
                  <c:v>44712</c:v>
                </c:pt>
                <c:pt idx="89">
                  <c:v>44742</c:v>
                </c:pt>
                <c:pt idx="90">
                  <c:v>44773</c:v>
                </c:pt>
                <c:pt idx="91">
                  <c:v>44804</c:v>
                </c:pt>
                <c:pt idx="92">
                  <c:v>44834</c:v>
                </c:pt>
                <c:pt idx="93">
                  <c:v>44865</c:v>
                </c:pt>
                <c:pt idx="94">
                  <c:v>44875</c:v>
                </c:pt>
              </c:numCache>
            </c:numRef>
          </c:cat>
          <c:val>
            <c:numRef>
              <c:f>'MP sazby'!$F$2:$F$96</c:f>
              <c:numCache>
                <c:formatCode>0.00</c:formatCode>
                <c:ptCount val="95"/>
                <c:pt idx="0">
                  <c:v>2.1</c:v>
                </c:pt>
                <c:pt idx="1">
                  <c:v>2.1</c:v>
                </c:pt>
                <c:pt idx="2">
                  <c:v>1.95</c:v>
                </c:pt>
                <c:pt idx="3">
                  <c:v>1.8</c:v>
                </c:pt>
                <c:pt idx="4">
                  <c:v>1.65</c:v>
                </c:pt>
                <c:pt idx="5">
                  <c:v>1.5</c:v>
                </c:pt>
                <c:pt idx="6">
                  <c:v>1.35</c:v>
                </c:pt>
                <c:pt idx="7">
                  <c:v>1.35</c:v>
                </c:pt>
                <c:pt idx="8">
                  <c:v>1.35</c:v>
                </c:pt>
                <c:pt idx="9">
                  <c:v>1.35</c:v>
                </c:pt>
                <c:pt idx="10">
                  <c:v>1.35</c:v>
                </c:pt>
                <c:pt idx="11">
                  <c:v>1.35</c:v>
                </c:pt>
                <c:pt idx="12">
                  <c:v>1.35</c:v>
                </c:pt>
                <c:pt idx="13">
                  <c:v>1.35</c:v>
                </c:pt>
                <c:pt idx="14">
                  <c:v>1.2</c:v>
                </c:pt>
                <c:pt idx="15">
                  <c:v>1.05</c:v>
                </c:pt>
                <c:pt idx="16">
                  <c:v>0.9</c:v>
                </c:pt>
                <c:pt idx="17">
                  <c:v>0.9</c:v>
                </c:pt>
                <c:pt idx="18">
                  <c:v>0.9</c:v>
                </c:pt>
                <c:pt idx="19">
                  <c:v>0.9</c:v>
                </c:pt>
                <c:pt idx="20">
                  <c:v>0.9</c:v>
                </c:pt>
                <c:pt idx="21">
                  <c:v>0.9</c:v>
                </c:pt>
                <c:pt idx="22">
                  <c:v>0.9</c:v>
                </c:pt>
                <c:pt idx="23">
                  <c:v>0.9</c:v>
                </c:pt>
                <c:pt idx="24">
                  <c:v>0.9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</c:v>
                </c:pt>
                <c:pt idx="29">
                  <c:v>0.9</c:v>
                </c:pt>
                <c:pt idx="30">
                  <c:v>0.9</c:v>
                </c:pt>
                <c:pt idx="31">
                  <c:v>0.9</c:v>
                </c:pt>
                <c:pt idx="32">
                  <c:v>0.9</c:v>
                </c:pt>
                <c:pt idx="33">
                  <c:v>0.9</c:v>
                </c:pt>
                <c:pt idx="34">
                  <c:v>0.9</c:v>
                </c:pt>
                <c:pt idx="35">
                  <c:v>0.9</c:v>
                </c:pt>
                <c:pt idx="36">
                  <c:v>0.9</c:v>
                </c:pt>
                <c:pt idx="37">
                  <c:v>0.9</c:v>
                </c:pt>
                <c:pt idx="38">
                  <c:v>0.9</c:v>
                </c:pt>
                <c:pt idx="39">
                  <c:v>0.9</c:v>
                </c:pt>
                <c:pt idx="40">
                  <c:v>0.9</c:v>
                </c:pt>
                <c:pt idx="41">
                  <c:v>0.9</c:v>
                </c:pt>
                <c:pt idx="42">
                  <c:v>0.9</c:v>
                </c:pt>
                <c:pt idx="43">
                  <c:v>0.9</c:v>
                </c:pt>
                <c:pt idx="44">
                  <c:v>0.9</c:v>
                </c:pt>
                <c:pt idx="45">
                  <c:v>0.9</c:v>
                </c:pt>
                <c:pt idx="46">
                  <c:v>0.9</c:v>
                </c:pt>
                <c:pt idx="47">
                  <c:v>0.9</c:v>
                </c:pt>
                <c:pt idx="48">
                  <c:v>0.9</c:v>
                </c:pt>
                <c:pt idx="49">
                  <c:v>0.9</c:v>
                </c:pt>
                <c:pt idx="50">
                  <c:v>0.9</c:v>
                </c:pt>
                <c:pt idx="51">
                  <c:v>0.9</c:v>
                </c:pt>
                <c:pt idx="52">
                  <c:v>0.9</c:v>
                </c:pt>
                <c:pt idx="53">
                  <c:v>0.9</c:v>
                </c:pt>
                <c:pt idx="54">
                  <c:v>0.9</c:v>
                </c:pt>
                <c:pt idx="55">
                  <c:v>0.9</c:v>
                </c:pt>
                <c:pt idx="56">
                  <c:v>0.9</c:v>
                </c:pt>
                <c:pt idx="57">
                  <c:v>0.9</c:v>
                </c:pt>
                <c:pt idx="58">
                  <c:v>0.9</c:v>
                </c:pt>
                <c:pt idx="59">
                  <c:v>0.9</c:v>
                </c:pt>
                <c:pt idx="60">
                  <c:v>0.9</c:v>
                </c:pt>
                <c:pt idx="61">
                  <c:v>0.9</c:v>
                </c:pt>
                <c:pt idx="62">
                  <c:v>0.9</c:v>
                </c:pt>
                <c:pt idx="63">
                  <c:v>0.9</c:v>
                </c:pt>
                <c:pt idx="64">
                  <c:v>0.9</c:v>
                </c:pt>
                <c:pt idx="65">
                  <c:v>0.75</c:v>
                </c:pt>
                <c:pt idx="66">
                  <c:v>0.6</c:v>
                </c:pt>
                <c:pt idx="67">
                  <c:v>0.6</c:v>
                </c:pt>
                <c:pt idx="68">
                  <c:v>0.6</c:v>
                </c:pt>
                <c:pt idx="69">
                  <c:v>0.6</c:v>
                </c:pt>
                <c:pt idx="70">
                  <c:v>0.6</c:v>
                </c:pt>
                <c:pt idx="71">
                  <c:v>0.6</c:v>
                </c:pt>
                <c:pt idx="72">
                  <c:v>0.6</c:v>
                </c:pt>
                <c:pt idx="73">
                  <c:v>0.6</c:v>
                </c:pt>
                <c:pt idx="74">
                  <c:v>0.6</c:v>
                </c:pt>
                <c:pt idx="75">
                  <c:v>0.6</c:v>
                </c:pt>
                <c:pt idx="76">
                  <c:v>0.6</c:v>
                </c:pt>
                <c:pt idx="77">
                  <c:v>0.9</c:v>
                </c:pt>
                <c:pt idx="78">
                  <c:v>1.2</c:v>
                </c:pt>
                <c:pt idx="79">
                  <c:v>1.5</c:v>
                </c:pt>
                <c:pt idx="80">
                  <c:v>1.65</c:v>
                </c:pt>
                <c:pt idx="81">
                  <c:v>1.8</c:v>
                </c:pt>
                <c:pt idx="82">
                  <c:v>2.1</c:v>
                </c:pt>
                <c:pt idx="83">
                  <c:v>2.4</c:v>
                </c:pt>
                <c:pt idx="84">
                  <c:v>2.9</c:v>
                </c:pt>
                <c:pt idx="85">
                  <c:v>3.4</c:v>
                </c:pt>
                <c:pt idx="86">
                  <c:v>4.4000000000000004</c:v>
                </c:pt>
                <c:pt idx="87">
                  <c:v>5.4</c:v>
                </c:pt>
                <c:pt idx="88">
                  <c:v>5.4</c:v>
                </c:pt>
                <c:pt idx="89">
                  <c:v>7.75</c:v>
                </c:pt>
                <c:pt idx="90">
                  <c:v>10.75</c:v>
                </c:pt>
                <c:pt idx="91">
                  <c:v>11.75</c:v>
                </c:pt>
                <c:pt idx="92">
                  <c:v>13</c:v>
                </c:pt>
                <c:pt idx="93">
                  <c:v>13</c:v>
                </c:pt>
                <c:pt idx="94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A3D-43E9-869C-6BDE45438170}"/>
            </c:ext>
          </c:extLst>
        </c:ser>
        <c:ser>
          <c:idx val="5"/>
          <c:order val="5"/>
          <c:tx>
            <c:strRef>
              <c:f>'MP sazby'!$G$1</c:f>
              <c:strCache>
                <c:ptCount val="1"/>
                <c:pt idx="0">
                  <c:v>POL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'MP sazby'!$A$2:$A$96</c:f>
              <c:numCache>
                <c:formatCode>dd\.mm\.yyyy</c:formatCode>
                <c:ptCount val="95"/>
                <c:pt idx="0">
                  <c:v>42035</c:v>
                </c:pt>
                <c:pt idx="1">
                  <c:v>42063</c:v>
                </c:pt>
                <c:pt idx="2">
                  <c:v>42094</c:v>
                </c:pt>
                <c:pt idx="3">
                  <c:v>42124</c:v>
                </c:pt>
                <c:pt idx="4">
                  <c:v>42155</c:v>
                </c:pt>
                <c:pt idx="5">
                  <c:v>42185</c:v>
                </c:pt>
                <c:pt idx="6">
                  <c:v>42216</c:v>
                </c:pt>
                <c:pt idx="7">
                  <c:v>42247</c:v>
                </c:pt>
                <c:pt idx="8">
                  <c:v>42277</c:v>
                </c:pt>
                <c:pt idx="9">
                  <c:v>42308</c:v>
                </c:pt>
                <c:pt idx="10">
                  <c:v>42338</c:v>
                </c:pt>
                <c:pt idx="11">
                  <c:v>42369</c:v>
                </c:pt>
                <c:pt idx="12">
                  <c:v>42400</c:v>
                </c:pt>
                <c:pt idx="13">
                  <c:v>42429</c:v>
                </c:pt>
                <c:pt idx="14">
                  <c:v>42460</c:v>
                </c:pt>
                <c:pt idx="15">
                  <c:v>42490</c:v>
                </c:pt>
                <c:pt idx="16">
                  <c:v>42521</c:v>
                </c:pt>
                <c:pt idx="17">
                  <c:v>42551</c:v>
                </c:pt>
                <c:pt idx="18">
                  <c:v>42582</c:v>
                </c:pt>
                <c:pt idx="19">
                  <c:v>42613</c:v>
                </c:pt>
                <c:pt idx="20">
                  <c:v>42643</c:v>
                </c:pt>
                <c:pt idx="21">
                  <c:v>42674</c:v>
                </c:pt>
                <c:pt idx="22">
                  <c:v>42704</c:v>
                </c:pt>
                <c:pt idx="23">
                  <c:v>42735</c:v>
                </c:pt>
                <c:pt idx="24">
                  <c:v>42766</c:v>
                </c:pt>
                <c:pt idx="25">
                  <c:v>42794</c:v>
                </c:pt>
                <c:pt idx="26">
                  <c:v>42825</c:v>
                </c:pt>
                <c:pt idx="27">
                  <c:v>42855</c:v>
                </c:pt>
                <c:pt idx="28">
                  <c:v>42886</c:v>
                </c:pt>
                <c:pt idx="29">
                  <c:v>42916</c:v>
                </c:pt>
                <c:pt idx="30">
                  <c:v>42947</c:v>
                </c:pt>
                <c:pt idx="31">
                  <c:v>42978</c:v>
                </c:pt>
                <c:pt idx="32">
                  <c:v>43008</c:v>
                </c:pt>
                <c:pt idx="33">
                  <c:v>43039</c:v>
                </c:pt>
                <c:pt idx="34">
                  <c:v>43069</c:v>
                </c:pt>
                <c:pt idx="35">
                  <c:v>43100</c:v>
                </c:pt>
                <c:pt idx="36">
                  <c:v>43131</c:v>
                </c:pt>
                <c:pt idx="37">
                  <c:v>43159</c:v>
                </c:pt>
                <c:pt idx="38">
                  <c:v>43190</c:v>
                </c:pt>
                <c:pt idx="39">
                  <c:v>43220</c:v>
                </c:pt>
                <c:pt idx="40">
                  <c:v>43251</c:v>
                </c:pt>
                <c:pt idx="41">
                  <c:v>43281</c:v>
                </c:pt>
                <c:pt idx="42">
                  <c:v>43312</c:v>
                </c:pt>
                <c:pt idx="43">
                  <c:v>43343</c:v>
                </c:pt>
                <c:pt idx="44">
                  <c:v>43373</c:v>
                </c:pt>
                <c:pt idx="45">
                  <c:v>43404</c:v>
                </c:pt>
                <c:pt idx="46">
                  <c:v>43434</c:v>
                </c:pt>
                <c:pt idx="47">
                  <c:v>43465</c:v>
                </c:pt>
                <c:pt idx="48">
                  <c:v>43496</c:v>
                </c:pt>
                <c:pt idx="49">
                  <c:v>43524</c:v>
                </c:pt>
                <c:pt idx="50">
                  <c:v>43555</c:v>
                </c:pt>
                <c:pt idx="51">
                  <c:v>43585</c:v>
                </c:pt>
                <c:pt idx="52">
                  <c:v>43616</c:v>
                </c:pt>
                <c:pt idx="53">
                  <c:v>43646</c:v>
                </c:pt>
                <c:pt idx="54">
                  <c:v>43677</c:v>
                </c:pt>
                <c:pt idx="55">
                  <c:v>43708</c:v>
                </c:pt>
                <c:pt idx="56">
                  <c:v>43738</c:v>
                </c:pt>
                <c:pt idx="57">
                  <c:v>43769</c:v>
                </c:pt>
                <c:pt idx="58">
                  <c:v>43799</c:v>
                </c:pt>
                <c:pt idx="59">
                  <c:v>43830</c:v>
                </c:pt>
                <c:pt idx="60">
                  <c:v>43861</c:v>
                </c:pt>
                <c:pt idx="61">
                  <c:v>43890</c:v>
                </c:pt>
                <c:pt idx="62">
                  <c:v>43921</c:v>
                </c:pt>
                <c:pt idx="63">
                  <c:v>43951</c:v>
                </c:pt>
                <c:pt idx="64">
                  <c:v>43982</c:v>
                </c:pt>
                <c:pt idx="65">
                  <c:v>44012</c:v>
                </c:pt>
                <c:pt idx="66">
                  <c:v>44043</c:v>
                </c:pt>
                <c:pt idx="67">
                  <c:v>44074</c:v>
                </c:pt>
                <c:pt idx="68">
                  <c:v>44104</c:v>
                </c:pt>
                <c:pt idx="69">
                  <c:v>44135</c:v>
                </c:pt>
                <c:pt idx="70">
                  <c:v>44165</c:v>
                </c:pt>
                <c:pt idx="71">
                  <c:v>44196</c:v>
                </c:pt>
                <c:pt idx="72">
                  <c:v>44227</c:v>
                </c:pt>
                <c:pt idx="73">
                  <c:v>44255</c:v>
                </c:pt>
                <c:pt idx="74">
                  <c:v>44286</c:v>
                </c:pt>
                <c:pt idx="75">
                  <c:v>44316</c:v>
                </c:pt>
                <c:pt idx="76">
                  <c:v>44347</c:v>
                </c:pt>
                <c:pt idx="77">
                  <c:v>44377</c:v>
                </c:pt>
                <c:pt idx="78">
                  <c:v>44408</c:v>
                </c:pt>
                <c:pt idx="79">
                  <c:v>44439</c:v>
                </c:pt>
                <c:pt idx="80">
                  <c:v>44469</c:v>
                </c:pt>
                <c:pt idx="81">
                  <c:v>44500</c:v>
                </c:pt>
                <c:pt idx="82">
                  <c:v>44530</c:v>
                </c:pt>
                <c:pt idx="83">
                  <c:v>44561</c:v>
                </c:pt>
                <c:pt idx="84">
                  <c:v>44592</c:v>
                </c:pt>
                <c:pt idx="85">
                  <c:v>44620</c:v>
                </c:pt>
                <c:pt idx="86">
                  <c:v>44651</c:v>
                </c:pt>
                <c:pt idx="87">
                  <c:v>44681</c:v>
                </c:pt>
                <c:pt idx="88">
                  <c:v>44712</c:v>
                </c:pt>
                <c:pt idx="89">
                  <c:v>44742</c:v>
                </c:pt>
                <c:pt idx="90">
                  <c:v>44773</c:v>
                </c:pt>
                <c:pt idx="91">
                  <c:v>44804</c:v>
                </c:pt>
                <c:pt idx="92">
                  <c:v>44834</c:v>
                </c:pt>
                <c:pt idx="93">
                  <c:v>44865</c:v>
                </c:pt>
                <c:pt idx="94">
                  <c:v>44875</c:v>
                </c:pt>
              </c:numCache>
            </c:numRef>
          </c:cat>
          <c:val>
            <c:numRef>
              <c:f>'MP sazby'!$G$2:$G$96</c:f>
              <c:numCache>
                <c:formatCode>0.00</c:formatCode>
                <c:ptCount val="95"/>
                <c:pt idx="0">
                  <c:v>2</c:v>
                </c:pt>
                <c:pt idx="1">
                  <c:v>2</c:v>
                </c:pt>
                <c:pt idx="2">
                  <c:v>1.5</c:v>
                </c:pt>
                <c:pt idx="3">
                  <c:v>1.5</c:v>
                </c:pt>
                <c:pt idx="4">
                  <c:v>1.5</c:v>
                </c:pt>
                <c:pt idx="5">
                  <c:v>1.5</c:v>
                </c:pt>
                <c:pt idx="6">
                  <c:v>1.5</c:v>
                </c:pt>
                <c:pt idx="7">
                  <c:v>1.5</c:v>
                </c:pt>
                <c:pt idx="8">
                  <c:v>1.5</c:v>
                </c:pt>
                <c:pt idx="9">
                  <c:v>1.5</c:v>
                </c:pt>
                <c:pt idx="10">
                  <c:v>1.5</c:v>
                </c:pt>
                <c:pt idx="11">
                  <c:v>1.5</c:v>
                </c:pt>
                <c:pt idx="12">
                  <c:v>1.5</c:v>
                </c:pt>
                <c:pt idx="13">
                  <c:v>1.5</c:v>
                </c:pt>
                <c:pt idx="14">
                  <c:v>1.5</c:v>
                </c:pt>
                <c:pt idx="15">
                  <c:v>1.5</c:v>
                </c:pt>
                <c:pt idx="16">
                  <c:v>1.5</c:v>
                </c:pt>
                <c:pt idx="17">
                  <c:v>1.5</c:v>
                </c:pt>
                <c:pt idx="18">
                  <c:v>1.5</c:v>
                </c:pt>
                <c:pt idx="19">
                  <c:v>1.5</c:v>
                </c:pt>
                <c:pt idx="20">
                  <c:v>1.5</c:v>
                </c:pt>
                <c:pt idx="21">
                  <c:v>1.5</c:v>
                </c:pt>
                <c:pt idx="22">
                  <c:v>1.5</c:v>
                </c:pt>
                <c:pt idx="23">
                  <c:v>1.5</c:v>
                </c:pt>
                <c:pt idx="24">
                  <c:v>1.5</c:v>
                </c:pt>
                <c:pt idx="25">
                  <c:v>1.5</c:v>
                </c:pt>
                <c:pt idx="26">
                  <c:v>1.5</c:v>
                </c:pt>
                <c:pt idx="27">
                  <c:v>1.5</c:v>
                </c:pt>
                <c:pt idx="28">
                  <c:v>1.5</c:v>
                </c:pt>
                <c:pt idx="29">
                  <c:v>1.5</c:v>
                </c:pt>
                <c:pt idx="30">
                  <c:v>1.5</c:v>
                </c:pt>
                <c:pt idx="31">
                  <c:v>1.5</c:v>
                </c:pt>
                <c:pt idx="32">
                  <c:v>1.5</c:v>
                </c:pt>
                <c:pt idx="33">
                  <c:v>1.5</c:v>
                </c:pt>
                <c:pt idx="34">
                  <c:v>1.5</c:v>
                </c:pt>
                <c:pt idx="35">
                  <c:v>1.5</c:v>
                </c:pt>
                <c:pt idx="36">
                  <c:v>1.5</c:v>
                </c:pt>
                <c:pt idx="37">
                  <c:v>1.5</c:v>
                </c:pt>
                <c:pt idx="38">
                  <c:v>1.5</c:v>
                </c:pt>
                <c:pt idx="39">
                  <c:v>1.5</c:v>
                </c:pt>
                <c:pt idx="40">
                  <c:v>1.5</c:v>
                </c:pt>
                <c:pt idx="41">
                  <c:v>1.5</c:v>
                </c:pt>
                <c:pt idx="42">
                  <c:v>1.5</c:v>
                </c:pt>
                <c:pt idx="43">
                  <c:v>1.5</c:v>
                </c:pt>
                <c:pt idx="44">
                  <c:v>1.5</c:v>
                </c:pt>
                <c:pt idx="45">
                  <c:v>1.5</c:v>
                </c:pt>
                <c:pt idx="46">
                  <c:v>1.5</c:v>
                </c:pt>
                <c:pt idx="47">
                  <c:v>1.5</c:v>
                </c:pt>
                <c:pt idx="48">
                  <c:v>1.5</c:v>
                </c:pt>
                <c:pt idx="49">
                  <c:v>1.5</c:v>
                </c:pt>
                <c:pt idx="50">
                  <c:v>1.5</c:v>
                </c:pt>
                <c:pt idx="51">
                  <c:v>1.5</c:v>
                </c:pt>
                <c:pt idx="52">
                  <c:v>1.5</c:v>
                </c:pt>
                <c:pt idx="53">
                  <c:v>1.5</c:v>
                </c:pt>
                <c:pt idx="54">
                  <c:v>1.5</c:v>
                </c:pt>
                <c:pt idx="55">
                  <c:v>1.5</c:v>
                </c:pt>
                <c:pt idx="56">
                  <c:v>1.5</c:v>
                </c:pt>
                <c:pt idx="57">
                  <c:v>1.5</c:v>
                </c:pt>
                <c:pt idx="58">
                  <c:v>1.5</c:v>
                </c:pt>
                <c:pt idx="59">
                  <c:v>1.5</c:v>
                </c:pt>
                <c:pt idx="60">
                  <c:v>1.5</c:v>
                </c:pt>
                <c:pt idx="61">
                  <c:v>1.5</c:v>
                </c:pt>
                <c:pt idx="62">
                  <c:v>1</c:v>
                </c:pt>
                <c:pt idx="63">
                  <c:v>0.5</c:v>
                </c:pt>
                <c:pt idx="64">
                  <c:v>0.1</c:v>
                </c:pt>
                <c:pt idx="65">
                  <c:v>0.1</c:v>
                </c:pt>
                <c:pt idx="66">
                  <c:v>0.1</c:v>
                </c:pt>
                <c:pt idx="67">
                  <c:v>0.1</c:v>
                </c:pt>
                <c:pt idx="68">
                  <c:v>0.1</c:v>
                </c:pt>
                <c:pt idx="69">
                  <c:v>0.1</c:v>
                </c:pt>
                <c:pt idx="70">
                  <c:v>0.1</c:v>
                </c:pt>
                <c:pt idx="71">
                  <c:v>0.1</c:v>
                </c:pt>
                <c:pt idx="72">
                  <c:v>0.1</c:v>
                </c:pt>
                <c:pt idx="73">
                  <c:v>0.1</c:v>
                </c:pt>
                <c:pt idx="74">
                  <c:v>0.1</c:v>
                </c:pt>
                <c:pt idx="75">
                  <c:v>0.1</c:v>
                </c:pt>
                <c:pt idx="76">
                  <c:v>0.1</c:v>
                </c:pt>
                <c:pt idx="77">
                  <c:v>0.1</c:v>
                </c:pt>
                <c:pt idx="78">
                  <c:v>0.1</c:v>
                </c:pt>
                <c:pt idx="79">
                  <c:v>0.1</c:v>
                </c:pt>
                <c:pt idx="80">
                  <c:v>0.1</c:v>
                </c:pt>
                <c:pt idx="81">
                  <c:v>0.5</c:v>
                </c:pt>
                <c:pt idx="82">
                  <c:v>1.25</c:v>
                </c:pt>
                <c:pt idx="83">
                  <c:v>1.75</c:v>
                </c:pt>
                <c:pt idx="84">
                  <c:v>2.25</c:v>
                </c:pt>
                <c:pt idx="85">
                  <c:v>2.75</c:v>
                </c:pt>
                <c:pt idx="86">
                  <c:v>3.5</c:v>
                </c:pt>
                <c:pt idx="87">
                  <c:v>4.5</c:v>
                </c:pt>
                <c:pt idx="88">
                  <c:v>5.25</c:v>
                </c:pt>
                <c:pt idx="89">
                  <c:v>6</c:v>
                </c:pt>
                <c:pt idx="90">
                  <c:v>6.5</c:v>
                </c:pt>
                <c:pt idx="91">
                  <c:v>6.5</c:v>
                </c:pt>
                <c:pt idx="92">
                  <c:v>6.75</c:v>
                </c:pt>
                <c:pt idx="93">
                  <c:v>6.75</c:v>
                </c:pt>
                <c:pt idx="94">
                  <c:v>6.75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A3D-43E9-869C-6BDE45438170}"/>
            </c:ext>
          </c:extLst>
        </c:ser>
        <c:ser>
          <c:idx val="6"/>
          <c:order val="6"/>
          <c:tx>
            <c:strRef>
              <c:f>'MP sazby'!$H$1</c:f>
              <c:strCache>
                <c:ptCount val="1"/>
                <c:pt idx="0">
                  <c:v>CZE</c:v>
                </c:pt>
              </c:strCache>
            </c:strRef>
          </c:tx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none"/>
          </c:marker>
          <c:cat>
            <c:numRef>
              <c:f>'MP sazby'!$A$2:$A$96</c:f>
              <c:numCache>
                <c:formatCode>dd\.mm\.yyyy</c:formatCode>
                <c:ptCount val="95"/>
                <c:pt idx="0">
                  <c:v>42035</c:v>
                </c:pt>
                <c:pt idx="1">
                  <c:v>42063</c:v>
                </c:pt>
                <c:pt idx="2">
                  <c:v>42094</c:v>
                </c:pt>
                <c:pt idx="3">
                  <c:v>42124</c:v>
                </c:pt>
                <c:pt idx="4">
                  <c:v>42155</c:v>
                </c:pt>
                <c:pt idx="5">
                  <c:v>42185</c:v>
                </c:pt>
                <c:pt idx="6">
                  <c:v>42216</c:v>
                </c:pt>
                <c:pt idx="7">
                  <c:v>42247</c:v>
                </c:pt>
                <c:pt idx="8">
                  <c:v>42277</c:v>
                </c:pt>
                <c:pt idx="9">
                  <c:v>42308</c:v>
                </c:pt>
                <c:pt idx="10">
                  <c:v>42338</c:v>
                </c:pt>
                <c:pt idx="11">
                  <c:v>42369</c:v>
                </c:pt>
                <c:pt idx="12">
                  <c:v>42400</c:v>
                </c:pt>
                <c:pt idx="13">
                  <c:v>42429</c:v>
                </c:pt>
                <c:pt idx="14">
                  <c:v>42460</c:v>
                </c:pt>
                <c:pt idx="15">
                  <c:v>42490</c:v>
                </c:pt>
                <c:pt idx="16">
                  <c:v>42521</c:v>
                </c:pt>
                <c:pt idx="17">
                  <c:v>42551</c:v>
                </c:pt>
                <c:pt idx="18">
                  <c:v>42582</c:v>
                </c:pt>
                <c:pt idx="19">
                  <c:v>42613</c:v>
                </c:pt>
                <c:pt idx="20">
                  <c:v>42643</c:v>
                </c:pt>
                <c:pt idx="21">
                  <c:v>42674</c:v>
                </c:pt>
                <c:pt idx="22">
                  <c:v>42704</c:v>
                </c:pt>
                <c:pt idx="23">
                  <c:v>42735</c:v>
                </c:pt>
                <c:pt idx="24">
                  <c:v>42766</c:v>
                </c:pt>
                <c:pt idx="25">
                  <c:v>42794</c:v>
                </c:pt>
                <c:pt idx="26">
                  <c:v>42825</c:v>
                </c:pt>
                <c:pt idx="27">
                  <c:v>42855</c:v>
                </c:pt>
                <c:pt idx="28">
                  <c:v>42886</c:v>
                </c:pt>
                <c:pt idx="29">
                  <c:v>42916</c:v>
                </c:pt>
                <c:pt idx="30">
                  <c:v>42947</c:v>
                </c:pt>
                <c:pt idx="31">
                  <c:v>42978</c:v>
                </c:pt>
                <c:pt idx="32">
                  <c:v>43008</c:v>
                </c:pt>
                <c:pt idx="33">
                  <c:v>43039</c:v>
                </c:pt>
                <c:pt idx="34">
                  <c:v>43069</c:v>
                </c:pt>
                <c:pt idx="35">
                  <c:v>43100</c:v>
                </c:pt>
                <c:pt idx="36">
                  <c:v>43131</c:v>
                </c:pt>
                <c:pt idx="37">
                  <c:v>43159</c:v>
                </c:pt>
                <c:pt idx="38">
                  <c:v>43190</c:v>
                </c:pt>
                <c:pt idx="39">
                  <c:v>43220</c:v>
                </c:pt>
                <c:pt idx="40">
                  <c:v>43251</c:v>
                </c:pt>
                <c:pt idx="41">
                  <c:v>43281</c:v>
                </c:pt>
                <c:pt idx="42">
                  <c:v>43312</c:v>
                </c:pt>
                <c:pt idx="43">
                  <c:v>43343</c:v>
                </c:pt>
                <c:pt idx="44">
                  <c:v>43373</c:v>
                </c:pt>
                <c:pt idx="45">
                  <c:v>43404</c:v>
                </c:pt>
                <c:pt idx="46">
                  <c:v>43434</c:v>
                </c:pt>
                <c:pt idx="47">
                  <c:v>43465</c:v>
                </c:pt>
                <c:pt idx="48">
                  <c:v>43496</c:v>
                </c:pt>
                <c:pt idx="49">
                  <c:v>43524</c:v>
                </c:pt>
                <c:pt idx="50">
                  <c:v>43555</c:v>
                </c:pt>
                <c:pt idx="51">
                  <c:v>43585</c:v>
                </c:pt>
                <c:pt idx="52">
                  <c:v>43616</c:v>
                </c:pt>
                <c:pt idx="53">
                  <c:v>43646</c:v>
                </c:pt>
                <c:pt idx="54">
                  <c:v>43677</c:v>
                </c:pt>
                <c:pt idx="55">
                  <c:v>43708</c:v>
                </c:pt>
                <c:pt idx="56">
                  <c:v>43738</c:v>
                </c:pt>
                <c:pt idx="57">
                  <c:v>43769</c:v>
                </c:pt>
                <c:pt idx="58">
                  <c:v>43799</c:v>
                </c:pt>
                <c:pt idx="59">
                  <c:v>43830</c:v>
                </c:pt>
                <c:pt idx="60">
                  <c:v>43861</c:v>
                </c:pt>
                <c:pt idx="61">
                  <c:v>43890</c:v>
                </c:pt>
                <c:pt idx="62">
                  <c:v>43921</c:v>
                </c:pt>
                <c:pt idx="63">
                  <c:v>43951</c:v>
                </c:pt>
                <c:pt idx="64">
                  <c:v>43982</c:v>
                </c:pt>
                <c:pt idx="65">
                  <c:v>44012</c:v>
                </c:pt>
                <c:pt idx="66">
                  <c:v>44043</c:v>
                </c:pt>
                <c:pt idx="67">
                  <c:v>44074</c:v>
                </c:pt>
                <c:pt idx="68">
                  <c:v>44104</c:v>
                </c:pt>
                <c:pt idx="69">
                  <c:v>44135</c:v>
                </c:pt>
                <c:pt idx="70">
                  <c:v>44165</c:v>
                </c:pt>
                <c:pt idx="71">
                  <c:v>44196</c:v>
                </c:pt>
                <c:pt idx="72">
                  <c:v>44227</c:v>
                </c:pt>
                <c:pt idx="73">
                  <c:v>44255</c:v>
                </c:pt>
                <c:pt idx="74">
                  <c:v>44286</c:v>
                </c:pt>
                <c:pt idx="75">
                  <c:v>44316</c:v>
                </c:pt>
                <c:pt idx="76">
                  <c:v>44347</c:v>
                </c:pt>
                <c:pt idx="77">
                  <c:v>44377</c:v>
                </c:pt>
                <c:pt idx="78">
                  <c:v>44408</c:v>
                </c:pt>
                <c:pt idx="79">
                  <c:v>44439</c:v>
                </c:pt>
                <c:pt idx="80">
                  <c:v>44469</c:v>
                </c:pt>
                <c:pt idx="81">
                  <c:v>44500</c:v>
                </c:pt>
                <c:pt idx="82">
                  <c:v>44530</c:v>
                </c:pt>
                <c:pt idx="83">
                  <c:v>44561</c:v>
                </c:pt>
                <c:pt idx="84">
                  <c:v>44592</c:v>
                </c:pt>
                <c:pt idx="85">
                  <c:v>44620</c:v>
                </c:pt>
                <c:pt idx="86">
                  <c:v>44651</c:v>
                </c:pt>
                <c:pt idx="87">
                  <c:v>44681</c:v>
                </c:pt>
                <c:pt idx="88">
                  <c:v>44712</c:v>
                </c:pt>
                <c:pt idx="89">
                  <c:v>44742</c:v>
                </c:pt>
                <c:pt idx="90">
                  <c:v>44773</c:v>
                </c:pt>
                <c:pt idx="91">
                  <c:v>44804</c:v>
                </c:pt>
                <c:pt idx="92">
                  <c:v>44834</c:v>
                </c:pt>
                <c:pt idx="93">
                  <c:v>44865</c:v>
                </c:pt>
                <c:pt idx="94">
                  <c:v>44875</c:v>
                </c:pt>
              </c:numCache>
            </c:numRef>
          </c:cat>
          <c:val>
            <c:numRef>
              <c:f>'MP sazby'!$H$2:$H$96</c:f>
              <c:numCache>
                <c:formatCode>0.00</c:formatCode>
                <c:ptCount val="95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0.25</c:v>
                </c:pt>
                <c:pt idx="32">
                  <c:v>0.25</c:v>
                </c:pt>
                <c:pt idx="33">
                  <c:v>0.25</c:v>
                </c:pt>
                <c:pt idx="34">
                  <c:v>0.5</c:v>
                </c:pt>
                <c:pt idx="35">
                  <c:v>0.5</c:v>
                </c:pt>
                <c:pt idx="36">
                  <c:v>0.5</c:v>
                </c:pt>
                <c:pt idx="37">
                  <c:v>0.75</c:v>
                </c:pt>
                <c:pt idx="38">
                  <c:v>0.75</c:v>
                </c:pt>
                <c:pt idx="39">
                  <c:v>0.75</c:v>
                </c:pt>
                <c:pt idx="40">
                  <c:v>0.75</c:v>
                </c:pt>
                <c:pt idx="41">
                  <c:v>1</c:v>
                </c:pt>
                <c:pt idx="42">
                  <c:v>1</c:v>
                </c:pt>
                <c:pt idx="43">
                  <c:v>1.25</c:v>
                </c:pt>
                <c:pt idx="44">
                  <c:v>1.5</c:v>
                </c:pt>
                <c:pt idx="45">
                  <c:v>1.5</c:v>
                </c:pt>
                <c:pt idx="46">
                  <c:v>1.75</c:v>
                </c:pt>
                <c:pt idx="47">
                  <c:v>1.75</c:v>
                </c:pt>
                <c:pt idx="48">
                  <c:v>1.75</c:v>
                </c:pt>
                <c:pt idx="49">
                  <c:v>1.75</c:v>
                </c:pt>
                <c:pt idx="50">
                  <c:v>1.75</c:v>
                </c:pt>
                <c:pt idx="51">
                  <c:v>1.75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2.25</c:v>
                </c:pt>
                <c:pt idx="62">
                  <c:v>1</c:v>
                </c:pt>
                <c:pt idx="63">
                  <c:v>1</c:v>
                </c:pt>
                <c:pt idx="64">
                  <c:v>0.25</c:v>
                </c:pt>
                <c:pt idx="65">
                  <c:v>0.25</c:v>
                </c:pt>
                <c:pt idx="66">
                  <c:v>0.25</c:v>
                </c:pt>
                <c:pt idx="67">
                  <c:v>0.25</c:v>
                </c:pt>
                <c:pt idx="68">
                  <c:v>0.25</c:v>
                </c:pt>
                <c:pt idx="69">
                  <c:v>0.25</c:v>
                </c:pt>
                <c:pt idx="70">
                  <c:v>0.25</c:v>
                </c:pt>
                <c:pt idx="71">
                  <c:v>0.25</c:v>
                </c:pt>
                <c:pt idx="72">
                  <c:v>0.25</c:v>
                </c:pt>
                <c:pt idx="73">
                  <c:v>0.25</c:v>
                </c:pt>
                <c:pt idx="74">
                  <c:v>0.25</c:v>
                </c:pt>
                <c:pt idx="75">
                  <c:v>0.25</c:v>
                </c:pt>
                <c:pt idx="76">
                  <c:v>0.25</c:v>
                </c:pt>
                <c:pt idx="77">
                  <c:v>0.5</c:v>
                </c:pt>
                <c:pt idx="78">
                  <c:v>0.5</c:v>
                </c:pt>
                <c:pt idx="79">
                  <c:v>0.75</c:v>
                </c:pt>
                <c:pt idx="80">
                  <c:v>0.75</c:v>
                </c:pt>
                <c:pt idx="81">
                  <c:v>1.5</c:v>
                </c:pt>
                <c:pt idx="82">
                  <c:v>2.75</c:v>
                </c:pt>
                <c:pt idx="83">
                  <c:v>3.75</c:v>
                </c:pt>
                <c:pt idx="84">
                  <c:v>3.75</c:v>
                </c:pt>
                <c:pt idx="85">
                  <c:v>4.5</c:v>
                </c:pt>
                <c:pt idx="86">
                  <c:v>4.5</c:v>
                </c:pt>
                <c:pt idx="87">
                  <c:v>5</c:v>
                </c:pt>
                <c:pt idx="88">
                  <c:v>5.75</c:v>
                </c:pt>
                <c:pt idx="89">
                  <c:v>7</c:v>
                </c:pt>
                <c:pt idx="90">
                  <c:v>7</c:v>
                </c:pt>
                <c:pt idx="91">
                  <c:v>7</c:v>
                </c:pt>
                <c:pt idx="92">
                  <c:v>7</c:v>
                </c:pt>
                <c:pt idx="93">
                  <c:v>7</c:v>
                </c:pt>
                <c:pt idx="94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A3D-43E9-869C-6BDE45438170}"/>
            </c:ext>
          </c:extLst>
        </c:ser>
        <c:ser>
          <c:idx val="7"/>
          <c:order val="7"/>
          <c:tx>
            <c:strRef>
              <c:f>'MP sazby'!$I$1</c:f>
              <c:strCache>
                <c:ptCount val="1"/>
                <c:pt idx="0">
                  <c:v>NOR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'MP sazby'!$A$2:$A$96</c:f>
              <c:numCache>
                <c:formatCode>dd\.mm\.yyyy</c:formatCode>
                <c:ptCount val="95"/>
                <c:pt idx="0">
                  <c:v>42035</c:v>
                </c:pt>
                <c:pt idx="1">
                  <c:v>42063</c:v>
                </c:pt>
                <c:pt idx="2">
                  <c:v>42094</c:v>
                </c:pt>
                <c:pt idx="3">
                  <c:v>42124</c:v>
                </c:pt>
                <c:pt idx="4">
                  <c:v>42155</c:v>
                </c:pt>
                <c:pt idx="5">
                  <c:v>42185</c:v>
                </c:pt>
                <c:pt idx="6">
                  <c:v>42216</c:v>
                </c:pt>
                <c:pt idx="7">
                  <c:v>42247</c:v>
                </c:pt>
                <c:pt idx="8">
                  <c:v>42277</c:v>
                </c:pt>
                <c:pt idx="9">
                  <c:v>42308</c:v>
                </c:pt>
                <c:pt idx="10">
                  <c:v>42338</c:v>
                </c:pt>
                <c:pt idx="11">
                  <c:v>42369</c:v>
                </c:pt>
                <c:pt idx="12">
                  <c:v>42400</c:v>
                </c:pt>
                <c:pt idx="13">
                  <c:v>42429</c:v>
                </c:pt>
                <c:pt idx="14">
                  <c:v>42460</c:v>
                </c:pt>
                <c:pt idx="15">
                  <c:v>42490</c:v>
                </c:pt>
                <c:pt idx="16">
                  <c:v>42521</c:v>
                </c:pt>
                <c:pt idx="17">
                  <c:v>42551</c:v>
                </c:pt>
                <c:pt idx="18">
                  <c:v>42582</c:v>
                </c:pt>
                <c:pt idx="19">
                  <c:v>42613</c:v>
                </c:pt>
                <c:pt idx="20">
                  <c:v>42643</c:v>
                </c:pt>
                <c:pt idx="21">
                  <c:v>42674</c:v>
                </c:pt>
                <c:pt idx="22">
                  <c:v>42704</c:v>
                </c:pt>
                <c:pt idx="23">
                  <c:v>42735</c:v>
                </c:pt>
                <c:pt idx="24">
                  <c:v>42766</c:v>
                </c:pt>
                <c:pt idx="25">
                  <c:v>42794</c:v>
                </c:pt>
                <c:pt idx="26">
                  <c:v>42825</c:v>
                </c:pt>
                <c:pt idx="27">
                  <c:v>42855</c:v>
                </c:pt>
                <c:pt idx="28">
                  <c:v>42886</c:v>
                </c:pt>
                <c:pt idx="29">
                  <c:v>42916</c:v>
                </c:pt>
                <c:pt idx="30">
                  <c:v>42947</c:v>
                </c:pt>
                <c:pt idx="31">
                  <c:v>42978</c:v>
                </c:pt>
                <c:pt idx="32">
                  <c:v>43008</c:v>
                </c:pt>
                <c:pt idx="33">
                  <c:v>43039</c:v>
                </c:pt>
                <c:pt idx="34">
                  <c:v>43069</c:v>
                </c:pt>
                <c:pt idx="35">
                  <c:v>43100</c:v>
                </c:pt>
                <c:pt idx="36">
                  <c:v>43131</c:v>
                </c:pt>
                <c:pt idx="37">
                  <c:v>43159</c:v>
                </c:pt>
                <c:pt idx="38">
                  <c:v>43190</c:v>
                </c:pt>
                <c:pt idx="39">
                  <c:v>43220</c:v>
                </c:pt>
                <c:pt idx="40">
                  <c:v>43251</c:v>
                </c:pt>
                <c:pt idx="41">
                  <c:v>43281</c:v>
                </c:pt>
                <c:pt idx="42">
                  <c:v>43312</c:v>
                </c:pt>
                <c:pt idx="43">
                  <c:v>43343</c:v>
                </c:pt>
                <c:pt idx="44">
                  <c:v>43373</c:v>
                </c:pt>
                <c:pt idx="45">
                  <c:v>43404</c:v>
                </c:pt>
                <c:pt idx="46">
                  <c:v>43434</c:v>
                </c:pt>
                <c:pt idx="47">
                  <c:v>43465</c:v>
                </c:pt>
                <c:pt idx="48">
                  <c:v>43496</c:v>
                </c:pt>
                <c:pt idx="49">
                  <c:v>43524</c:v>
                </c:pt>
                <c:pt idx="50">
                  <c:v>43555</c:v>
                </c:pt>
                <c:pt idx="51">
                  <c:v>43585</c:v>
                </c:pt>
                <c:pt idx="52">
                  <c:v>43616</c:v>
                </c:pt>
                <c:pt idx="53">
                  <c:v>43646</c:v>
                </c:pt>
                <c:pt idx="54">
                  <c:v>43677</c:v>
                </c:pt>
                <c:pt idx="55">
                  <c:v>43708</c:v>
                </c:pt>
                <c:pt idx="56">
                  <c:v>43738</c:v>
                </c:pt>
                <c:pt idx="57">
                  <c:v>43769</c:v>
                </c:pt>
                <c:pt idx="58">
                  <c:v>43799</c:v>
                </c:pt>
                <c:pt idx="59">
                  <c:v>43830</c:v>
                </c:pt>
                <c:pt idx="60">
                  <c:v>43861</c:v>
                </c:pt>
                <c:pt idx="61">
                  <c:v>43890</c:v>
                </c:pt>
                <c:pt idx="62">
                  <c:v>43921</c:v>
                </c:pt>
                <c:pt idx="63">
                  <c:v>43951</c:v>
                </c:pt>
                <c:pt idx="64">
                  <c:v>43982</c:v>
                </c:pt>
                <c:pt idx="65">
                  <c:v>44012</c:v>
                </c:pt>
                <c:pt idx="66">
                  <c:v>44043</c:v>
                </c:pt>
                <c:pt idx="67">
                  <c:v>44074</c:v>
                </c:pt>
                <c:pt idx="68">
                  <c:v>44104</c:v>
                </c:pt>
                <c:pt idx="69">
                  <c:v>44135</c:v>
                </c:pt>
                <c:pt idx="70">
                  <c:v>44165</c:v>
                </c:pt>
                <c:pt idx="71">
                  <c:v>44196</c:v>
                </c:pt>
                <c:pt idx="72">
                  <c:v>44227</c:v>
                </c:pt>
                <c:pt idx="73">
                  <c:v>44255</c:v>
                </c:pt>
                <c:pt idx="74">
                  <c:v>44286</c:v>
                </c:pt>
                <c:pt idx="75">
                  <c:v>44316</c:v>
                </c:pt>
                <c:pt idx="76">
                  <c:v>44347</c:v>
                </c:pt>
                <c:pt idx="77">
                  <c:v>44377</c:v>
                </c:pt>
                <c:pt idx="78">
                  <c:v>44408</c:v>
                </c:pt>
                <c:pt idx="79">
                  <c:v>44439</c:v>
                </c:pt>
                <c:pt idx="80">
                  <c:v>44469</c:v>
                </c:pt>
                <c:pt idx="81">
                  <c:v>44500</c:v>
                </c:pt>
                <c:pt idx="82">
                  <c:v>44530</c:v>
                </c:pt>
                <c:pt idx="83">
                  <c:v>44561</c:v>
                </c:pt>
                <c:pt idx="84">
                  <c:v>44592</c:v>
                </c:pt>
                <c:pt idx="85">
                  <c:v>44620</c:v>
                </c:pt>
                <c:pt idx="86">
                  <c:v>44651</c:v>
                </c:pt>
                <c:pt idx="87">
                  <c:v>44681</c:v>
                </c:pt>
                <c:pt idx="88">
                  <c:v>44712</c:v>
                </c:pt>
                <c:pt idx="89">
                  <c:v>44742</c:v>
                </c:pt>
                <c:pt idx="90">
                  <c:v>44773</c:v>
                </c:pt>
                <c:pt idx="91">
                  <c:v>44804</c:v>
                </c:pt>
                <c:pt idx="92">
                  <c:v>44834</c:v>
                </c:pt>
                <c:pt idx="93">
                  <c:v>44865</c:v>
                </c:pt>
                <c:pt idx="94">
                  <c:v>44875</c:v>
                </c:pt>
              </c:numCache>
            </c:numRef>
          </c:cat>
          <c:val>
            <c:numRef>
              <c:f>'MP sazby'!$I$2:$I$96</c:f>
              <c:numCache>
                <c:formatCode>0.00</c:formatCode>
                <c:ptCount val="95"/>
                <c:pt idx="0">
                  <c:v>1.25</c:v>
                </c:pt>
                <c:pt idx="1">
                  <c:v>1.25</c:v>
                </c:pt>
                <c:pt idx="2">
                  <c:v>1.25</c:v>
                </c:pt>
                <c:pt idx="3">
                  <c:v>1.25</c:v>
                </c:pt>
                <c:pt idx="4">
                  <c:v>1.25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0.75</c:v>
                </c:pt>
                <c:pt idx="9">
                  <c:v>0.75</c:v>
                </c:pt>
                <c:pt idx="10">
                  <c:v>0.75</c:v>
                </c:pt>
                <c:pt idx="11">
                  <c:v>0.75</c:v>
                </c:pt>
                <c:pt idx="12">
                  <c:v>0.75</c:v>
                </c:pt>
                <c:pt idx="13">
                  <c:v>0.75</c:v>
                </c:pt>
                <c:pt idx="14">
                  <c:v>0.5</c:v>
                </c:pt>
                <c:pt idx="15">
                  <c:v>0.5</c:v>
                </c:pt>
                <c:pt idx="16">
                  <c:v>0.5</c:v>
                </c:pt>
                <c:pt idx="17">
                  <c:v>0.5</c:v>
                </c:pt>
                <c:pt idx="18">
                  <c:v>0.5</c:v>
                </c:pt>
                <c:pt idx="19">
                  <c:v>0.5</c:v>
                </c:pt>
                <c:pt idx="20">
                  <c:v>0.5</c:v>
                </c:pt>
                <c:pt idx="21">
                  <c:v>0.5</c:v>
                </c:pt>
                <c:pt idx="22">
                  <c:v>0.5</c:v>
                </c:pt>
                <c:pt idx="23">
                  <c:v>0.5</c:v>
                </c:pt>
                <c:pt idx="24">
                  <c:v>0.5</c:v>
                </c:pt>
                <c:pt idx="25">
                  <c:v>0.5</c:v>
                </c:pt>
                <c:pt idx="26">
                  <c:v>0.5</c:v>
                </c:pt>
                <c:pt idx="27">
                  <c:v>0.5</c:v>
                </c:pt>
                <c:pt idx="28">
                  <c:v>0.5</c:v>
                </c:pt>
                <c:pt idx="29">
                  <c:v>0.5</c:v>
                </c:pt>
                <c:pt idx="30">
                  <c:v>0.5</c:v>
                </c:pt>
                <c:pt idx="31">
                  <c:v>0.5</c:v>
                </c:pt>
                <c:pt idx="32">
                  <c:v>0.5</c:v>
                </c:pt>
                <c:pt idx="33">
                  <c:v>0.5</c:v>
                </c:pt>
                <c:pt idx="34">
                  <c:v>0.5</c:v>
                </c:pt>
                <c:pt idx="35">
                  <c:v>0.5</c:v>
                </c:pt>
                <c:pt idx="36">
                  <c:v>0.5</c:v>
                </c:pt>
                <c:pt idx="37">
                  <c:v>0.5</c:v>
                </c:pt>
                <c:pt idx="38">
                  <c:v>0.5</c:v>
                </c:pt>
                <c:pt idx="39">
                  <c:v>0.5</c:v>
                </c:pt>
                <c:pt idx="40">
                  <c:v>0.5</c:v>
                </c:pt>
                <c:pt idx="41">
                  <c:v>0.5</c:v>
                </c:pt>
                <c:pt idx="42">
                  <c:v>0.5</c:v>
                </c:pt>
                <c:pt idx="43">
                  <c:v>0.5</c:v>
                </c:pt>
                <c:pt idx="44">
                  <c:v>0.75</c:v>
                </c:pt>
                <c:pt idx="45">
                  <c:v>0.75</c:v>
                </c:pt>
                <c:pt idx="46">
                  <c:v>0.75</c:v>
                </c:pt>
                <c:pt idx="47">
                  <c:v>0.75</c:v>
                </c:pt>
                <c:pt idx="48">
                  <c:v>0.75</c:v>
                </c:pt>
                <c:pt idx="49">
                  <c:v>0.75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1.25</c:v>
                </c:pt>
                <c:pt idx="54">
                  <c:v>1.25</c:v>
                </c:pt>
                <c:pt idx="55">
                  <c:v>1.25</c:v>
                </c:pt>
                <c:pt idx="56">
                  <c:v>1.5</c:v>
                </c:pt>
                <c:pt idx="57">
                  <c:v>1.5</c:v>
                </c:pt>
                <c:pt idx="58">
                  <c:v>1.5</c:v>
                </c:pt>
                <c:pt idx="59">
                  <c:v>1.5</c:v>
                </c:pt>
                <c:pt idx="60">
                  <c:v>1.5</c:v>
                </c:pt>
                <c:pt idx="61">
                  <c:v>1.5</c:v>
                </c:pt>
                <c:pt idx="62">
                  <c:v>0.25</c:v>
                </c:pt>
                <c:pt idx="63">
                  <c:v>0.25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0.25</c:v>
                </c:pt>
                <c:pt idx="81">
                  <c:v>0.25</c:v>
                </c:pt>
                <c:pt idx="82">
                  <c:v>0.25</c:v>
                </c:pt>
                <c:pt idx="83">
                  <c:v>0.5</c:v>
                </c:pt>
                <c:pt idx="84">
                  <c:v>0.5</c:v>
                </c:pt>
                <c:pt idx="85">
                  <c:v>0.5</c:v>
                </c:pt>
                <c:pt idx="86">
                  <c:v>0.75</c:v>
                </c:pt>
                <c:pt idx="87">
                  <c:v>0.75</c:v>
                </c:pt>
                <c:pt idx="88">
                  <c:v>0.75</c:v>
                </c:pt>
                <c:pt idx="89">
                  <c:v>1.25</c:v>
                </c:pt>
                <c:pt idx="90">
                  <c:v>1.25</c:v>
                </c:pt>
                <c:pt idx="91">
                  <c:v>1.75</c:v>
                </c:pt>
                <c:pt idx="92">
                  <c:v>2.25</c:v>
                </c:pt>
                <c:pt idx="93">
                  <c:v>2.25</c:v>
                </c:pt>
                <c:pt idx="94">
                  <c:v>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A3D-43E9-869C-6BDE45438170}"/>
            </c:ext>
          </c:extLst>
        </c:ser>
        <c:ser>
          <c:idx val="8"/>
          <c:order val="8"/>
          <c:tx>
            <c:strRef>
              <c:f>'MP sazby'!$J$1</c:f>
              <c:strCache>
                <c:ptCount val="1"/>
                <c:pt idx="0">
                  <c:v>CHE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'MP sazby'!$A$2:$A$96</c:f>
              <c:numCache>
                <c:formatCode>dd\.mm\.yyyy</c:formatCode>
                <c:ptCount val="95"/>
                <c:pt idx="0">
                  <c:v>42035</c:v>
                </c:pt>
                <c:pt idx="1">
                  <c:v>42063</c:v>
                </c:pt>
                <c:pt idx="2">
                  <c:v>42094</c:v>
                </c:pt>
                <c:pt idx="3">
                  <c:v>42124</c:v>
                </c:pt>
                <c:pt idx="4">
                  <c:v>42155</c:v>
                </c:pt>
                <c:pt idx="5">
                  <c:v>42185</c:v>
                </c:pt>
                <c:pt idx="6">
                  <c:v>42216</c:v>
                </c:pt>
                <c:pt idx="7">
                  <c:v>42247</c:v>
                </c:pt>
                <c:pt idx="8">
                  <c:v>42277</c:v>
                </c:pt>
                <c:pt idx="9">
                  <c:v>42308</c:v>
                </c:pt>
                <c:pt idx="10">
                  <c:v>42338</c:v>
                </c:pt>
                <c:pt idx="11">
                  <c:v>42369</c:v>
                </c:pt>
                <c:pt idx="12">
                  <c:v>42400</c:v>
                </c:pt>
                <c:pt idx="13">
                  <c:v>42429</c:v>
                </c:pt>
                <c:pt idx="14">
                  <c:v>42460</c:v>
                </c:pt>
                <c:pt idx="15">
                  <c:v>42490</c:v>
                </c:pt>
                <c:pt idx="16">
                  <c:v>42521</c:v>
                </c:pt>
                <c:pt idx="17">
                  <c:v>42551</c:v>
                </c:pt>
                <c:pt idx="18">
                  <c:v>42582</c:v>
                </c:pt>
                <c:pt idx="19">
                  <c:v>42613</c:v>
                </c:pt>
                <c:pt idx="20">
                  <c:v>42643</c:v>
                </c:pt>
                <c:pt idx="21">
                  <c:v>42674</c:v>
                </c:pt>
                <c:pt idx="22">
                  <c:v>42704</c:v>
                </c:pt>
                <c:pt idx="23">
                  <c:v>42735</c:v>
                </c:pt>
                <c:pt idx="24">
                  <c:v>42766</c:v>
                </c:pt>
                <c:pt idx="25">
                  <c:v>42794</c:v>
                </c:pt>
                <c:pt idx="26">
                  <c:v>42825</c:v>
                </c:pt>
                <c:pt idx="27">
                  <c:v>42855</c:v>
                </c:pt>
                <c:pt idx="28">
                  <c:v>42886</c:v>
                </c:pt>
                <c:pt idx="29">
                  <c:v>42916</c:v>
                </c:pt>
                <c:pt idx="30">
                  <c:v>42947</c:v>
                </c:pt>
                <c:pt idx="31">
                  <c:v>42978</c:v>
                </c:pt>
                <c:pt idx="32">
                  <c:v>43008</c:v>
                </c:pt>
                <c:pt idx="33">
                  <c:v>43039</c:v>
                </c:pt>
                <c:pt idx="34">
                  <c:v>43069</c:v>
                </c:pt>
                <c:pt idx="35">
                  <c:v>43100</c:v>
                </c:pt>
                <c:pt idx="36">
                  <c:v>43131</c:v>
                </c:pt>
                <c:pt idx="37">
                  <c:v>43159</c:v>
                </c:pt>
                <c:pt idx="38">
                  <c:v>43190</c:v>
                </c:pt>
                <c:pt idx="39">
                  <c:v>43220</c:v>
                </c:pt>
                <c:pt idx="40">
                  <c:v>43251</c:v>
                </c:pt>
                <c:pt idx="41">
                  <c:v>43281</c:v>
                </c:pt>
                <c:pt idx="42">
                  <c:v>43312</c:v>
                </c:pt>
                <c:pt idx="43">
                  <c:v>43343</c:v>
                </c:pt>
                <c:pt idx="44">
                  <c:v>43373</c:v>
                </c:pt>
                <c:pt idx="45">
                  <c:v>43404</c:v>
                </c:pt>
                <c:pt idx="46">
                  <c:v>43434</c:v>
                </c:pt>
                <c:pt idx="47">
                  <c:v>43465</c:v>
                </c:pt>
                <c:pt idx="48">
                  <c:v>43496</c:v>
                </c:pt>
                <c:pt idx="49">
                  <c:v>43524</c:v>
                </c:pt>
                <c:pt idx="50">
                  <c:v>43555</c:v>
                </c:pt>
                <c:pt idx="51">
                  <c:v>43585</c:v>
                </c:pt>
                <c:pt idx="52">
                  <c:v>43616</c:v>
                </c:pt>
                <c:pt idx="53">
                  <c:v>43646</c:v>
                </c:pt>
                <c:pt idx="54">
                  <c:v>43677</c:v>
                </c:pt>
                <c:pt idx="55">
                  <c:v>43708</c:v>
                </c:pt>
                <c:pt idx="56">
                  <c:v>43738</c:v>
                </c:pt>
                <c:pt idx="57">
                  <c:v>43769</c:v>
                </c:pt>
                <c:pt idx="58">
                  <c:v>43799</c:v>
                </c:pt>
                <c:pt idx="59">
                  <c:v>43830</c:v>
                </c:pt>
                <c:pt idx="60">
                  <c:v>43861</c:v>
                </c:pt>
                <c:pt idx="61">
                  <c:v>43890</c:v>
                </c:pt>
                <c:pt idx="62">
                  <c:v>43921</c:v>
                </c:pt>
                <c:pt idx="63">
                  <c:v>43951</c:v>
                </c:pt>
                <c:pt idx="64">
                  <c:v>43982</c:v>
                </c:pt>
                <c:pt idx="65">
                  <c:v>44012</c:v>
                </c:pt>
                <c:pt idx="66">
                  <c:v>44043</c:v>
                </c:pt>
                <c:pt idx="67">
                  <c:v>44074</c:v>
                </c:pt>
                <c:pt idx="68">
                  <c:v>44104</c:v>
                </c:pt>
                <c:pt idx="69">
                  <c:v>44135</c:v>
                </c:pt>
                <c:pt idx="70">
                  <c:v>44165</c:v>
                </c:pt>
                <c:pt idx="71">
                  <c:v>44196</c:v>
                </c:pt>
                <c:pt idx="72">
                  <c:v>44227</c:v>
                </c:pt>
                <c:pt idx="73">
                  <c:v>44255</c:v>
                </c:pt>
                <c:pt idx="74">
                  <c:v>44286</c:v>
                </c:pt>
                <c:pt idx="75">
                  <c:v>44316</c:v>
                </c:pt>
                <c:pt idx="76">
                  <c:v>44347</c:v>
                </c:pt>
                <c:pt idx="77">
                  <c:v>44377</c:v>
                </c:pt>
                <c:pt idx="78">
                  <c:v>44408</c:v>
                </c:pt>
                <c:pt idx="79">
                  <c:v>44439</c:v>
                </c:pt>
                <c:pt idx="80">
                  <c:v>44469</c:v>
                </c:pt>
                <c:pt idx="81">
                  <c:v>44500</c:v>
                </c:pt>
                <c:pt idx="82">
                  <c:v>44530</c:v>
                </c:pt>
                <c:pt idx="83">
                  <c:v>44561</c:v>
                </c:pt>
                <c:pt idx="84">
                  <c:v>44592</c:v>
                </c:pt>
                <c:pt idx="85">
                  <c:v>44620</c:v>
                </c:pt>
                <c:pt idx="86">
                  <c:v>44651</c:v>
                </c:pt>
                <c:pt idx="87">
                  <c:v>44681</c:v>
                </c:pt>
                <c:pt idx="88">
                  <c:v>44712</c:v>
                </c:pt>
                <c:pt idx="89">
                  <c:v>44742</c:v>
                </c:pt>
                <c:pt idx="90">
                  <c:v>44773</c:v>
                </c:pt>
                <c:pt idx="91">
                  <c:v>44804</c:v>
                </c:pt>
                <c:pt idx="92">
                  <c:v>44834</c:v>
                </c:pt>
                <c:pt idx="93">
                  <c:v>44865</c:v>
                </c:pt>
                <c:pt idx="94">
                  <c:v>44875</c:v>
                </c:pt>
              </c:numCache>
            </c:numRef>
          </c:cat>
          <c:val>
            <c:numRef>
              <c:f>'MP sazby'!$J$2:$J$96</c:f>
              <c:numCache>
                <c:formatCode>0.00</c:formatCode>
                <c:ptCount val="95"/>
                <c:pt idx="0">
                  <c:v>-0.75</c:v>
                </c:pt>
                <c:pt idx="1">
                  <c:v>-0.75</c:v>
                </c:pt>
                <c:pt idx="2">
                  <c:v>-0.75</c:v>
                </c:pt>
                <c:pt idx="3">
                  <c:v>-0.75</c:v>
                </c:pt>
                <c:pt idx="4">
                  <c:v>-0.75</c:v>
                </c:pt>
                <c:pt idx="5">
                  <c:v>-0.75</c:v>
                </c:pt>
                <c:pt idx="6">
                  <c:v>-0.75</c:v>
                </c:pt>
                <c:pt idx="7">
                  <c:v>-0.75</c:v>
                </c:pt>
                <c:pt idx="8">
                  <c:v>-0.75</c:v>
                </c:pt>
                <c:pt idx="9">
                  <c:v>-0.75</c:v>
                </c:pt>
                <c:pt idx="10">
                  <c:v>-0.75</c:v>
                </c:pt>
                <c:pt idx="11">
                  <c:v>-0.75</c:v>
                </c:pt>
                <c:pt idx="12">
                  <c:v>-0.75</c:v>
                </c:pt>
                <c:pt idx="13">
                  <c:v>-0.75</c:v>
                </c:pt>
                <c:pt idx="14">
                  <c:v>-0.75</c:v>
                </c:pt>
                <c:pt idx="15">
                  <c:v>-0.75</c:v>
                </c:pt>
                <c:pt idx="16">
                  <c:v>-0.75</c:v>
                </c:pt>
                <c:pt idx="17">
                  <c:v>-0.75</c:v>
                </c:pt>
                <c:pt idx="18">
                  <c:v>-0.75</c:v>
                </c:pt>
                <c:pt idx="19">
                  <c:v>-0.75</c:v>
                </c:pt>
                <c:pt idx="20">
                  <c:v>-0.75</c:v>
                </c:pt>
                <c:pt idx="21">
                  <c:v>-0.75</c:v>
                </c:pt>
                <c:pt idx="22">
                  <c:v>-0.75</c:v>
                </c:pt>
                <c:pt idx="23">
                  <c:v>-0.75</c:v>
                </c:pt>
                <c:pt idx="24">
                  <c:v>-0.75</c:v>
                </c:pt>
                <c:pt idx="25">
                  <c:v>-0.75</c:v>
                </c:pt>
                <c:pt idx="26">
                  <c:v>-0.75</c:v>
                </c:pt>
                <c:pt idx="27">
                  <c:v>-0.75</c:v>
                </c:pt>
                <c:pt idx="28">
                  <c:v>-0.75</c:v>
                </c:pt>
                <c:pt idx="29">
                  <c:v>-0.75</c:v>
                </c:pt>
                <c:pt idx="30">
                  <c:v>-0.75</c:v>
                </c:pt>
                <c:pt idx="31">
                  <c:v>-0.75</c:v>
                </c:pt>
                <c:pt idx="32">
                  <c:v>-0.75</c:v>
                </c:pt>
                <c:pt idx="33">
                  <c:v>-0.75</c:v>
                </c:pt>
                <c:pt idx="34">
                  <c:v>-0.75</c:v>
                </c:pt>
                <c:pt idx="35">
                  <c:v>-0.75</c:v>
                </c:pt>
                <c:pt idx="36">
                  <c:v>-0.75</c:v>
                </c:pt>
                <c:pt idx="37">
                  <c:v>-0.75</c:v>
                </c:pt>
                <c:pt idx="38">
                  <c:v>-0.75</c:v>
                </c:pt>
                <c:pt idx="39">
                  <c:v>-0.75</c:v>
                </c:pt>
                <c:pt idx="40">
                  <c:v>-0.75</c:v>
                </c:pt>
                <c:pt idx="41">
                  <c:v>-0.75</c:v>
                </c:pt>
                <c:pt idx="42">
                  <c:v>-0.75</c:v>
                </c:pt>
                <c:pt idx="43">
                  <c:v>-0.75</c:v>
                </c:pt>
                <c:pt idx="44">
                  <c:v>-0.75</c:v>
                </c:pt>
                <c:pt idx="45">
                  <c:v>-0.75</c:v>
                </c:pt>
                <c:pt idx="46">
                  <c:v>-0.75</c:v>
                </c:pt>
                <c:pt idx="47">
                  <c:v>-0.75</c:v>
                </c:pt>
                <c:pt idx="48">
                  <c:v>-0.75</c:v>
                </c:pt>
                <c:pt idx="49">
                  <c:v>-0.75</c:v>
                </c:pt>
                <c:pt idx="50">
                  <c:v>-0.75</c:v>
                </c:pt>
                <c:pt idx="51">
                  <c:v>-0.75</c:v>
                </c:pt>
                <c:pt idx="52">
                  <c:v>-0.75</c:v>
                </c:pt>
                <c:pt idx="53">
                  <c:v>-0.75</c:v>
                </c:pt>
                <c:pt idx="54">
                  <c:v>-0.75</c:v>
                </c:pt>
                <c:pt idx="55">
                  <c:v>-0.75</c:v>
                </c:pt>
                <c:pt idx="56">
                  <c:v>-0.75</c:v>
                </c:pt>
                <c:pt idx="57">
                  <c:v>-0.75</c:v>
                </c:pt>
                <c:pt idx="58">
                  <c:v>-0.75</c:v>
                </c:pt>
                <c:pt idx="59">
                  <c:v>-0.75</c:v>
                </c:pt>
                <c:pt idx="60">
                  <c:v>-0.75</c:v>
                </c:pt>
                <c:pt idx="61">
                  <c:v>-0.75</c:v>
                </c:pt>
                <c:pt idx="62">
                  <c:v>-0.75</c:v>
                </c:pt>
                <c:pt idx="63">
                  <c:v>-0.75</c:v>
                </c:pt>
                <c:pt idx="64">
                  <c:v>-0.75</c:v>
                </c:pt>
                <c:pt idx="65">
                  <c:v>-0.75</c:v>
                </c:pt>
                <c:pt idx="66">
                  <c:v>-0.75</c:v>
                </c:pt>
                <c:pt idx="67">
                  <c:v>-0.75</c:v>
                </c:pt>
                <c:pt idx="68">
                  <c:v>-0.75</c:v>
                </c:pt>
                <c:pt idx="69">
                  <c:v>-0.75</c:v>
                </c:pt>
                <c:pt idx="70">
                  <c:v>-0.75</c:v>
                </c:pt>
                <c:pt idx="71">
                  <c:v>-0.75</c:v>
                </c:pt>
                <c:pt idx="72">
                  <c:v>-0.75</c:v>
                </c:pt>
                <c:pt idx="73">
                  <c:v>-0.75</c:v>
                </c:pt>
                <c:pt idx="74">
                  <c:v>-0.75</c:v>
                </c:pt>
                <c:pt idx="75">
                  <c:v>-0.75</c:v>
                </c:pt>
                <c:pt idx="76">
                  <c:v>-0.75</c:v>
                </c:pt>
                <c:pt idx="77">
                  <c:v>-0.75</c:v>
                </c:pt>
                <c:pt idx="78">
                  <c:v>-0.75</c:v>
                </c:pt>
                <c:pt idx="79">
                  <c:v>-0.75</c:v>
                </c:pt>
                <c:pt idx="80">
                  <c:v>-0.75</c:v>
                </c:pt>
                <c:pt idx="81">
                  <c:v>-0.75</c:v>
                </c:pt>
                <c:pt idx="82">
                  <c:v>-0.75</c:v>
                </c:pt>
                <c:pt idx="83">
                  <c:v>-0.75</c:v>
                </c:pt>
                <c:pt idx="84">
                  <c:v>-0.75</c:v>
                </c:pt>
                <c:pt idx="85">
                  <c:v>-0.75</c:v>
                </c:pt>
                <c:pt idx="86">
                  <c:v>-0.75</c:v>
                </c:pt>
                <c:pt idx="87">
                  <c:v>-0.75</c:v>
                </c:pt>
                <c:pt idx="88">
                  <c:v>-0.75</c:v>
                </c:pt>
                <c:pt idx="89">
                  <c:v>-0.25</c:v>
                </c:pt>
                <c:pt idx="90">
                  <c:v>-0.25</c:v>
                </c:pt>
                <c:pt idx="91">
                  <c:v>-0.25</c:v>
                </c:pt>
                <c:pt idx="92">
                  <c:v>0.5</c:v>
                </c:pt>
                <c:pt idx="93">
                  <c:v>0.5</c:v>
                </c:pt>
                <c:pt idx="94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A3D-43E9-869C-6BDE45438170}"/>
            </c:ext>
          </c:extLst>
        </c:ser>
        <c:ser>
          <c:idx val="9"/>
          <c:order val="9"/>
          <c:tx>
            <c:strRef>
              <c:f>'MP sazby'!$K$1</c:f>
              <c:strCache>
                <c:ptCount val="1"/>
                <c:pt idx="0">
                  <c:v>NZL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'MP sazby'!$A$2:$A$96</c:f>
              <c:numCache>
                <c:formatCode>dd\.mm\.yyyy</c:formatCode>
                <c:ptCount val="95"/>
                <c:pt idx="0">
                  <c:v>42035</c:v>
                </c:pt>
                <c:pt idx="1">
                  <c:v>42063</c:v>
                </c:pt>
                <c:pt idx="2">
                  <c:v>42094</c:v>
                </c:pt>
                <c:pt idx="3">
                  <c:v>42124</c:v>
                </c:pt>
                <c:pt idx="4">
                  <c:v>42155</c:v>
                </c:pt>
                <c:pt idx="5">
                  <c:v>42185</c:v>
                </c:pt>
                <c:pt idx="6">
                  <c:v>42216</c:v>
                </c:pt>
                <c:pt idx="7">
                  <c:v>42247</c:v>
                </c:pt>
                <c:pt idx="8">
                  <c:v>42277</c:v>
                </c:pt>
                <c:pt idx="9">
                  <c:v>42308</c:v>
                </c:pt>
                <c:pt idx="10">
                  <c:v>42338</c:v>
                </c:pt>
                <c:pt idx="11">
                  <c:v>42369</c:v>
                </c:pt>
                <c:pt idx="12">
                  <c:v>42400</c:v>
                </c:pt>
                <c:pt idx="13">
                  <c:v>42429</c:v>
                </c:pt>
                <c:pt idx="14">
                  <c:v>42460</c:v>
                </c:pt>
                <c:pt idx="15">
                  <c:v>42490</c:v>
                </c:pt>
                <c:pt idx="16">
                  <c:v>42521</c:v>
                </c:pt>
                <c:pt idx="17">
                  <c:v>42551</c:v>
                </c:pt>
                <c:pt idx="18">
                  <c:v>42582</c:v>
                </c:pt>
                <c:pt idx="19">
                  <c:v>42613</c:v>
                </c:pt>
                <c:pt idx="20">
                  <c:v>42643</c:v>
                </c:pt>
                <c:pt idx="21">
                  <c:v>42674</c:v>
                </c:pt>
                <c:pt idx="22">
                  <c:v>42704</c:v>
                </c:pt>
                <c:pt idx="23">
                  <c:v>42735</c:v>
                </c:pt>
                <c:pt idx="24">
                  <c:v>42766</c:v>
                </c:pt>
                <c:pt idx="25">
                  <c:v>42794</c:v>
                </c:pt>
                <c:pt idx="26">
                  <c:v>42825</c:v>
                </c:pt>
                <c:pt idx="27">
                  <c:v>42855</c:v>
                </c:pt>
                <c:pt idx="28">
                  <c:v>42886</c:v>
                </c:pt>
                <c:pt idx="29">
                  <c:v>42916</c:v>
                </c:pt>
                <c:pt idx="30">
                  <c:v>42947</c:v>
                </c:pt>
                <c:pt idx="31">
                  <c:v>42978</c:v>
                </c:pt>
                <c:pt idx="32">
                  <c:v>43008</c:v>
                </c:pt>
                <c:pt idx="33">
                  <c:v>43039</c:v>
                </c:pt>
                <c:pt idx="34">
                  <c:v>43069</c:v>
                </c:pt>
                <c:pt idx="35">
                  <c:v>43100</c:v>
                </c:pt>
                <c:pt idx="36">
                  <c:v>43131</c:v>
                </c:pt>
                <c:pt idx="37">
                  <c:v>43159</c:v>
                </c:pt>
                <c:pt idx="38">
                  <c:v>43190</c:v>
                </c:pt>
                <c:pt idx="39">
                  <c:v>43220</c:v>
                </c:pt>
                <c:pt idx="40">
                  <c:v>43251</c:v>
                </c:pt>
                <c:pt idx="41">
                  <c:v>43281</c:v>
                </c:pt>
                <c:pt idx="42">
                  <c:v>43312</c:v>
                </c:pt>
                <c:pt idx="43">
                  <c:v>43343</c:v>
                </c:pt>
                <c:pt idx="44">
                  <c:v>43373</c:v>
                </c:pt>
                <c:pt idx="45">
                  <c:v>43404</c:v>
                </c:pt>
                <c:pt idx="46">
                  <c:v>43434</c:v>
                </c:pt>
                <c:pt idx="47">
                  <c:v>43465</c:v>
                </c:pt>
                <c:pt idx="48">
                  <c:v>43496</c:v>
                </c:pt>
                <c:pt idx="49">
                  <c:v>43524</c:v>
                </c:pt>
                <c:pt idx="50">
                  <c:v>43555</c:v>
                </c:pt>
                <c:pt idx="51">
                  <c:v>43585</c:v>
                </c:pt>
                <c:pt idx="52">
                  <c:v>43616</c:v>
                </c:pt>
                <c:pt idx="53">
                  <c:v>43646</c:v>
                </c:pt>
                <c:pt idx="54">
                  <c:v>43677</c:v>
                </c:pt>
                <c:pt idx="55">
                  <c:v>43708</c:v>
                </c:pt>
                <c:pt idx="56">
                  <c:v>43738</c:v>
                </c:pt>
                <c:pt idx="57">
                  <c:v>43769</c:v>
                </c:pt>
                <c:pt idx="58">
                  <c:v>43799</c:v>
                </c:pt>
                <c:pt idx="59">
                  <c:v>43830</c:v>
                </c:pt>
                <c:pt idx="60">
                  <c:v>43861</c:v>
                </c:pt>
                <c:pt idx="61">
                  <c:v>43890</c:v>
                </c:pt>
                <c:pt idx="62">
                  <c:v>43921</c:v>
                </c:pt>
                <c:pt idx="63">
                  <c:v>43951</c:v>
                </c:pt>
                <c:pt idx="64">
                  <c:v>43982</c:v>
                </c:pt>
                <c:pt idx="65">
                  <c:v>44012</c:v>
                </c:pt>
                <c:pt idx="66">
                  <c:v>44043</c:v>
                </c:pt>
                <c:pt idx="67">
                  <c:v>44074</c:v>
                </c:pt>
                <c:pt idx="68">
                  <c:v>44104</c:v>
                </c:pt>
                <c:pt idx="69">
                  <c:v>44135</c:v>
                </c:pt>
                <c:pt idx="70">
                  <c:v>44165</c:v>
                </c:pt>
                <c:pt idx="71">
                  <c:v>44196</c:v>
                </c:pt>
                <c:pt idx="72">
                  <c:v>44227</c:v>
                </c:pt>
                <c:pt idx="73">
                  <c:v>44255</c:v>
                </c:pt>
                <c:pt idx="74">
                  <c:v>44286</c:v>
                </c:pt>
                <c:pt idx="75">
                  <c:v>44316</c:v>
                </c:pt>
                <c:pt idx="76">
                  <c:v>44347</c:v>
                </c:pt>
                <c:pt idx="77">
                  <c:v>44377</c:v>
                </c:pt>
                <c:pt idx="78">
                  <c:v>44408</c:v>
                </c:pt>
                <c:pt idx="79">
                  <c:v>44439</c:v>
                </c:pt>
                <c:pt idx="80">
                  <c:v>44469</c:v>
                </c:pt>
                <c:pt idx="81">
                  <c:v>44500</c:v>
                </c:pt>
                <c:pt idx="82">
                  <c:v>44530</c:v>
                </c:pt>
                <c:pt idx="83">
                  <c:v>44561</c:v>
                </c:pt>
                <c:pt idx="84">
                  <c:v>44592</c:v>
                </c:pt>
                <c:pt idx="85">
                  <c:v>44620</c:v>
                </c:pt>
                <c:pt idx="86">
                  <c:v>44651</c:v>
                </c:pt>
                <c:pt idx="87">
                  <c:v>44681</c:v>
                </c:pt>
                <c:pt idx="88">
                  <c:v>44712</c:v>
                </c:pt>
                <c:pt idx="89">
                  <c:v>44742</c:v>
                </c:pt>
                <c:pt idx="90">
                  <c:v>44773</c:v>
                </c:pt>
                <c:pt idx="91">
                  <c:v>44804</c:v>
                </c:pt>
                <c:pt idx="92">
                  <c:v>44834</c:v>
                </c:pt>
                <c:pt idx="93">
                  <c:v>44865</c:v>
                </c:pt>
                <c:pt idx="94">
                  <c:v>44875</c:v>
                </c:pt>
              </c:numCache>
            </c:numRef>
          </c:cat>
          <c:val>
            <c:numRef>
              <c:f>'MP sazby'!$K$2:$K$96</c:f>
              <c:numCache>
                <c:formatCode>0.00</c:formatCode>
                <c:ptCount val="95"/>
                <c:pt idx="0">
                  <c:v>3.5</c:v>
                </c:pt>
                <c:pt idx="1">
                  <c:v>3.5</c:v>
                </c:pt>
                <c:pt idx="2">
                  <c:v>3.5</c:v>
                </c:pt>
                <c:pt idx="3">
                  <c:v>3.5</c:v>
                </c:pt>
                <c:pt idx="4">
                  <c:v>3.5</c:v>
                </c:pt>
                <c:pt idx="5">
                  <c:v>3.25</c:v>
                </c:pt>
                <c:pt idx="6">
                  <c:v>3</c:v>
                </c:pt>
                <c:pt idx="7">
                  <c:v>3</c:v>
                </c:pt>
                <c:pt idx="8">
                  <c:v>2.75</c:v>
                </c:pt>
                <c:pt idx="9">
                  <c:v>2.75</c:v>
                </c:pt>
                <c:pt idx="10">
                  <c:v>2.75</c:v>
                </c:pt>
                <c:pt idx="11">
                  <c:v>2.5</c:v>
                </c:pt>
                <c:pt idx="12">
                  <c:v>2.5</c:v>
                </c:pt>
                <c:pt idx="13">
                  <c:v>2.5</c:v>
                </c:pt>
                <c:pt idx="14">
                  <c:v>2.25</c:v>
                </c:pt>
                <c:pt idx="15">
                  <c:v>2.25</c:v>
                </c:pt>
                <c:pt idx="16">
                  <c:v>2.25</c:v>
                </c:pt>
                <c:pt idx="17">
                  <c:v>2.25</c:v>
                </c:pt>
                <c:pt idx="18">
                  <c:v>2.25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1.75</c:v>
                </c:pt>
                <c:pt idx="23">
                  <c:v>1.75</c:v>
                </c:pt>
                <c:pt idx="24">
                  <c:v>1.75</c:v>
                </c:pt>
                <c:pt idx="25">
                  <c:v>1.75</c:v>
                </c:pt>
                <c:pt idx="26">
                  <c:v>1.75</c:v>
                </c:pt>
                <c:pt idx="27">
                  <c:v>1.75</c:v>
                </c:pt>
                <c:pt idx="28">
                  <c:v>1.75</c:v>
                </c:pt>
                <c:pt idx="29">
                  <c:v>1.75</c:v>
                </c:pt>
                <c:pt idx="30">
                  <c:v>1.75</c:v>
                </c:pt>
                <c:pt idx="31">
                  <c:v>1.75</c:v>
                </c:pt>
                <c:pt idx="32">
                  <c:v>1.75</c:v>
                </c:pt>
                <c:pt idx="33">
                  <c:v>1.75</c:v>
                </c:pt>
                <c:pt idx="34">
                  <c:v>1.75</c:v>
                </c:pt>
                <c:pt idx="35">
                  <c:v>1.75</c:v>
                </c:pt>
                <c:pt idx="36">
                  <c:v>1.75</c:v>
                </c:pt>
                <c:pt idx="37">
                  <c:v>1.75</c:v>
                </c:pt>
                <c:pt idx="38">
                  <c:v>1.75</c:v>
                </c:pt>
                <c:pt idx="39">
                  <c:v>1.75</c:v>
                </c:pt>
                <c:pt idx="40">
                  <c:v>1.75</c:v>
                </c:pt>
                <c:pt idx="41">
                  <c:v>1.75</c:v>
                </c:pt>
                <c:pt idx="42">
                  <c:v>1.75</c:v>
                </c:pt>
                <c:pt idx="43">
                  <c:v>1.75</c:v>
                </c:pt>
                <c:pt idx="44">
                  <c:v>1.75</c:v>
                </c:pt>
                <c:pt idx="45">
                  <c:v>1.75</c:v>
                </c:pt>
                <c:pt idx="46">
                  <c:v>1.75</c:v>
                </c:pt>
                <c:pt idx="47">
                  <c:v>1.75</c:v>
                </c:pt>
                <c:pt idx="48">
                  <c:v>1.75</c:v>
                </c:pt>
                <c:pt idx="49">
                  <c:v>1.75</c:v>
                </c:pt>
                <c:pt idx="50">
                  <c:v>1.75</c:v>
                </c:pt>
                <c:pt idx="51">
                  <c:v>1.75</c:v>
                </c:pt>
                <c:pt idx="52">
                  <c:v>1.5</c:v>
                </c:pt>
                <c:pt idx="53">
                  <c:v>1.5</c:v>
                </c:pt>
                <c:pt idx="54">
                  <c:v>1.5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0.25</c:v>
                </c:pt>
                <c:pt idx="63">
                  <c:v>0.25</c:v>
                </c:pt>
                <c:pt idx="64">
                  <c:v>0.25</c:v>
                </c:pt>
                <c:pt idx="65">
                  <c:v>0.25</c:v>
                </c:pt>
                <c:pt idx="66">
                  <c:v>0.25</c:v>
                </c:pt>
                <c:pt idx="67">
                  <c:v>0.25</c:v>
                </c:pt>
                <c:pt idx="68">
                  <c:v>0.25</c:v>
                </c:pt>
                <c:pt idx="69">
                  <c:v>0.25</c:v>
                </c:pt>
                <c:pt idx="70">
                  <c:v>0.25</c:v>
                </c:pt>
                <c:pt idx="71">
                  <c:v>0.25</c:v>
                </c:pt>
                <c:pt idx="72">
                  <c:v>0.25</c:v>
                </c:pt>
                <c:pt idx="73">
                  <c:v>0.25</c:v>
                </c:pt>
                <c:pt idx="74">
                  <c:v>0.25</c:v>
                </c:pt>
                <c:pt idx="75">
                  <c:v>0.25</c:v>
                </c:pt>
                <c:pt idx="76">
                  <c:v>0.25</c:v>
                </c:pt>
                <c:pt idx="77">
                  <c:v>0.25</c:v>
                </c:pt>
                <c:pt idx="78">
                  <c:v>0.25</c:v>
                </c:pt>
                <c:pt idx="79">
                  <c:v>0.25</c:v>
                </c:pt>
                <c:pt idx="80">
                  <c:v>0.25</c:v>
                </c:pt>
                <c:pt idx="81">
                  <c:v>0.5</c:v>
                </c:pt>
                <c:pt idx="82">
                  <c:v>0.75</c:v>
                </c:pt>
                <c:pt idx="83">
                  <c:v>0.75</c:v>
                </c:pt>
                <c:pt idx="84">
                  <c:v>0.75</c:v>
                </c:pt>
                <c:pt idx="85">
                  <c:v>1</c:v>
                </c:pt>
                <c:pt idx="86">
                  <c:v>1</c:v>
                </c:pt>
                <c:pt idx="87">
                  <c:v>1.5</c:v>
                </c:pt>
                <c:pt idx="88">
                  <c:v>2</c:v>
                </c:pt>
                <c:pt idx="89">
                  <c:v>2</c:v>
                </c:pt>
                <c:pt idx="90">
                  <c:v>2.5</c:v>
                </c:pt>
                <c:pt idx="91">
                  <c:v>3</c:v>
                </c:pt>
                <c:pt idx="92">
                  <c:v>3</c:v>
                </c:pt>
                <c:pt idx="93">
                  <c:v>3.5</c:v>
                </c:pt>
                <c:pt idx="94">
                  <c:v>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A3D-43E9-869C-6BDE45438170}"/>
            </c:ext>
          </c:extLst>
        </c:ser>
        <c:ser>
          <c:idx val="10"/>
          <c:order val="10"/>
          <c:tx>
            <c:strRef>
              <c:f>'MP sazby'!$L$1</c:f>
              <c:strCache>
                <c:ptCount val="1"/>
                <c:pt idx="0">
                  <c:v>CAN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'MP sazby'!$A$2:$A$96</c:f>
              <c:numCache>
                <c:formatCode>dd\.mm\.yyyy</c:formatCode>
                <c:ptCount val="95"/>
                <c:pt idx="0">
                  <c:v>42035</c:v>
                </c:pt>
                <c:pt idx="1">
                  <c:v>42063</c:v>
                </c:pt>
                <c:pt idx="2">
                  <c:v>42094</c:v>
                </c:pt>
                <c:pt idx="3">
                  <c:v>42124</c:v>
                </c:pt>
                <c:pt idx="4">
                  <c:v>42155</c:v>
                </c:pt>
                <c:pt idx="5">
                  <c:v>42185</c:v>
                </c:pt>
                <c:pt idx="6">
                  <c:v>42216</c:v>
                </c:pt>
                <c:pt idx="7">
                  <c:v>42247</c:v>
                </c:pt>
                <c:pt idx="8">
                  <c:v>42277</c:v>
                </c:pt>
                <c:pt idx="9">
                  <c:v>42308</c:v>
                </c:pt>
                <c:pt idx="10">
                  <c:v>42338</c:v>
                </c:pt>
                <c:pt idx="11">
                  <c:v>42369</c:v>
                </c:pt>
                <c:pt idx="12">
                  <c:v>42400</c:v>
                </c:pt>
                <c:pt idx="13">
                  <c:v>42429</c:v>
                </c:pt>
                <c:pt idx="14">
                  <c:v>42460</c:v>
                </c:pt>
                <c:pt idx="15">
                  <c:v>42490</c:v>
                </c:pt>
                <c:pt idx="16">
                  <c:v>42521</c:v>
                </c:pt>
                <c:pt idx="17">
                  <c:v>42551</c:v>
                </c:pt>
                <c:pt idx="18">
                  <c:v>42582</c:v>
                </c:pt>
                <c:pt idx="19">
                  <c:v>42613</c:v>
                </c:pt>
                <c:pt idx="20">
                  <c:v>42643</c:v>
                </c:pt>
                <c:pt idx="21">
                  <c:v>42674</c:v>
                </c:pt>
                <c:pt idx="22">
                  <c:v>42704</c:v>
                </c:pt>
                <c:pt idx="23">
                  <c:v>42735</c:v>
                </c:pt>
                <c:pt idx="24">
                  <c:v>42766</c:v>
                </c:pt>
                <c:pt idx="25">
                  <c:v>42794</c:v>
                </c:pt>
                <c:pt idx="26">
                  <c:v>42825</c:v>
                </c:pt>
                <c:pt idx="27">
                  <c:v>42855</c:v>
                </c:pt>
                <c:pt idx="28">
                  <c:v>42886</c:v>
                </c:pt>
                <c:pt idx="29">
                  <c:v>42916</c:v>
                </c:pt>
                <c:pt idx="30">
                  <c:v>42947</c:v>
                </c:pt>
                <c:pt idx="31">
                  <c:v>42978</c:v>
                </c:pt>
                <c:pt idx="32">
                  <c:v>43008</c:v>
                </c:pt>
                <c:pt idx="33">
                  <c:v>43039</c:v>
                </c:pt>
                <c:pt idx="34">
                  <c:v>43069</c:v>
                </c:pt>
                <c:pt idx="35">
                  <c:v>43100</c:v>
                </c:pt>
                <c:pt idx="36">
                  <c:v>43131</c:v>
                </c:pt>
                <c:pt idx="37">
                  <c:v>43159</c:v>
                </c:pt>
                <c:pt idx="38">
                  <c:v>43190</c:v>
                </c:pt>
                <c:pt idx="39">
                  <c:v>43220</c:v>
                </c:pt>
                <c:pt idx="40">
                  <c:v>43251</c:v>
                </c:pt>
                <c:pt idx="41">
                  <c:v>43281</c:v>
                </c:pt>
                <c:pt idx="42">
                  <c:v>43312</c:v>
                </c:pt>
                <c:pt idx="43">
                  <c:v>43343</c:v>
                </c:pt>
                <c:pt idx="44">
                  <c:v>43373</c:v>
                </c:pt>
                <c:pt idx="45">
                  <c:v>43404</c:v>
                </c:pt>
                <c:pt idx="46">
                  <c:v>43434</c:v>
                </c:pt>
                <c:pt idx="47">
                  <c:v>43465</c:v>
                </c:pt>
                <c:pt idx="48">
                  <c:v>43496</c:v>
                </c:pt>
                <c:pt idx="49">
                  <c:v>43524</c:v>
                </c:pt>
                <c:pt idx="50">
                  <c:v>43555</c:v>
                </c:pt>
                <c:pt idx="51">
                  <c:v>43585</c:v>
                </c:pt>
                <c:pt idx="52">
                  <c:v>43616</c:v>
                </c:pt>
                <c:pt idx="53">
                  <c:v>43646</c:v>
                </c:pt>
                <c:pt idx="54">
                  <c:v>43677</c:v>
                </c:pt>
                <c:pt idx="55">
                  <c:v>43708</c:v>
                </c:pt>
                <c:pt idx="56">
                  <c:v>43738</c:v>
                </c:pt>
                <c:pt idx="57">
                  <c:v>43769</c:v>
                </c:pt>
                <c:pt idx="58">
                  <c:v>43799</c:v>
                </c:pt>
                <c:pt idx="59">
                  <c:v>43830</c:v>
                </c:pt>
                <c:pt idx="60">
                  <c:v>43861</c:v>
                </c:pt>
                <c:pt idx="61">
                  <c:v>43890</c:v>
                </c:pt>
                <c:pt idx="62">
                  <c:v>43921</c:v>
                </c:pt>
                <c:pt idx="63">
                  <c:v>43951</c:v>
                </c:pt>
                <c:pt idx="64">
                  <c:v>43982</c:v>
                </c:pt>
                <c:pt idx="65">
                  <c:v>44012</c:v>
                </c:pt>
                <c:pt idx="66">
                  <c:v>44043</c:v>
                </c:pt>
                <c:pt idx="67">
                  <c:v>44074</c:v>
                </c:pt>
                <c:pt idx="68">
                  <c:v>44104</c:v>
                </c:pt>
                <c:pt idx="69">
                  <c:v>44135</c:v>
                </c:pt>
                <c:pt idx="70">
                  <c:v>44165</c:v>
                </c:pt>
                <c:pt idx="71">
                  <c:v>44196</c:v>
                </c:pt>
                <c:pt idx="72">
                  <c:v>44227</c:v>
                </c:pt>
                <c:pt idx="73">
                  <c:v>44255</c:v>
                </c:pt>
                <c:pt idx="74">
                  <c:v>44286</c:v>
                </c:pt>
                <c:pt idx="75">
                  <c:v>44316</c:v>
                </c:pt>
                <c:pt idx="76">
                  <c:v>44347</c:v>
                </c:pt>
                <c:pt idx="77">
                  <c:v>44377</c:v>
                </c:pt>
                <c:pt idx="78">
                  <c:v>44408</c:v>
                </c:pt>
                <c:pt idx="79">
                  <c:v>44439</c:v>
                </c:pt>
                <c:pt idx="80">
                  <c:v>44469</c:v>
                </c:pt>
                <c:pt idx="81">
                  <c:v>44500</c:v>
                </c:pt>
                <c:pt idx="82">
                  <c:v>44530</c:v>
                </c:pt>
                <c:pt idx="83">
                  <c:v>44561</c:v>
                </c:pt>
                <c:pt idx="84">
                  <c:v>44592</c:v>
                </c:pt>
                <c:pt idx="85">
                  <c:v>44620</c:v>
                </c:pt>
                <c:pt idx="86">
                  <c:v>44651</c:v>
                </c:pt>
                <c:pt idx="87">
                  <c:v>44681</c:v>
                </c:pt>
                <c:pt idx="88">
                  <c:v>44712</c:v>
                </c:pt>
                <c:pt idx="89">
                  <c:v>44742</c:v>
                </c:pt>
                <c:pt idx="90">
                  <c:v>44773</c:v>
                </c:pt>
                <c:pt idx="91">
                  <c:v>44804</c:v>
                </c:pt>
                <c:pt idx="92">
                  <c:v>44834</c:v>
                </c:pt>
                <c:pt idx="93">
                  <c:v>44865</c:v>
                </c:pt>
                <c:pt idx="94">
                  <c:v>44875</c:v>
                </c:pt>
              </c:numCache>
            </c:numRef>
          </c:cat>
          <c:val>
            <c:numRef>
              <c:f>'MP sazby'!$L$2:$L$96</c:f>
              <c:numCache>
                <c:formatCode>0.00</c:formatCode>
                <c:ptCount val="95"/>
                <c:pt idx="0">
                  <c:v>0.75</c:v>
                </c:pt>
                <c:pt idx="1">
                  <c:v>0.75</c:v>
                </c:pt>
                <c:pt idx="2">
                  <c:v>0.75</c:v>
                </c:pt>
                <c:pt idx="3">
                  <c:v>0.75</c:v>
                </c:pt>
                <c:pt idx="4">
                  <c:v>0.75</c:v>
                </c:pt>
                <c:pt idx="5">
                  <c:v>0.75</c:v>
                </c:pt>
                <c:pt idx="6">
                  <c:v>0.5</c:v>
                </c:pt>
                <c:pt idx="7">
                  <c:v>0.5</c:v>
                </c:pt>
                <c:pt idx="8">
                  <c:v>0.5</c:v>
                </c:pt>
                <c:pt idx="9">
                  <c:v>0.5</c:v>
                </c:pt>
                <c:pt idx="10">
                  <c:v>0.5</c:v>
                </c:pt>
                <c:pt idx="11">
                  <c:v>0.5</c:v>
                </c:pt>
                <c:pt idx="12">
                  <c:v>0.5</c:v>
                </c:pt>
                <c:pt idx="13">
                  <c:v>0.5</c:v>
                </c:pt>
                <c:pt idx="14">
                  <c:v>0.5</c:v>
                </c:pt>
                <c:pt idx="15">
                  <c:v>0.5</c:v>
                </c:pt>
                <c:pt idx="16">
                  <c:v>0.5</c:v>
                </c:pt>
                <c:pt idx="17">
                  <c:v>0.5</c:v>
                </c:pt>
                <c:pt idx="18">
                  <c:v>0.5</c:v>
                </c:pt>
                <c:pt idx="19">
                  <c:v>0.5</c:v>
                </c:pt>
                <c:pt idx="20">
                  <c:v>0.5</c:v>
                </c:pt>
                <c:pt idx="21">
                  <c:v>0.5</c:v>
                </c:pt>
                <c:pt idx="22">
                  <c:v>0.5</c:v>
                </c:pt>
                <c:pt idx="23">
                  <c:v>0.5</c:v>
                </c:pt>
                <c:pt idx="24">
                  <c:v>0.5</c:v>
                </c:pt>
                <c:pt idx="25">
                  <c:v>0.5</c:v>
                </c:pt>
                <c:pt idx="26">
                  <c:v>0.5</c:v>
                </c:pt>
                <c:pt idx="27">
                  <c:v>0.5</c:v>
                </c:pt>
                <c:pt idx="28">
                  <c:v>0.5</c:v>
                </c:pt>
                <c:pt idx="29">
                  <c:v>0.5</c:v>
                </c:pt>
                <c:pt idx="30">
                  <c:v>0.75</c:v>
                </c:pt>
                <c:pt idx="31">
                  <c:v>0.75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1.25</c:v>
                </c:pt>
                <c:pt idx="37">
                  <c:v>1.25</c:v>
                </c:pt>
                <c:pt idx="38">
                  <c:v>1.25</c:v>
                </c:pt>
                <c:pt idx="39">
                  <c:v>1.25</c:v>
                </c:pt>
                <c:pt idx="40">
                  <c:v>1.25</c:v>
                </c:pt>
                <c:pt idx="41">
                  <c:v>1.25</c:v>
                </c:pt>
                <c:pt idx="42">
                  <c:v>1.5</c:v>
                </c:pt>
                <c:pt idx="43">
                  <c:v>1.5</c:v>
                </c:pt>
                <c:pt idx="44">
                  <c:v>1.5</c:v>
                </c:pt>
                <c:pt idx="45">
                  <c:v>1.75</c:v>
                </c:pt>
                <c:pt idx="46">
                  <c:v>1.75</c:v>
                </c:pt>
                <c:pt idx="47">
                  <c:v>1.75</c:v>
                </c:pt>
                <c:pt idx="48">
                  <c:v>1.75</c:v>
                </c:pt>
                <c:pt idx="49">
                  <c:v>1.75</c:v>
                </c:pt>
                <c:pt idx="50">
                  <c:v>1.75</c:v>
                </c:pt>
                <c:pt idx="51">
                  <c:v>1.75</c:v>
                </c:pt>
                <c:pt idx="52">
                  <c:v>1.75</c:v>
                </c:pt>
                <c:pt idx="53">
                  <c:v>1.75</c:v>
                </c:pt>
                <c:pt idx="54">
                  <c:v>1.75</c:v>
                </c:pt>
                <c:pt idx="55">
                  <c:v>1.75</c:v>
                </c:pt>
                <c:pt idx="56">
                  <c:v>1.75</c:v>
                </c:pt>
                <c:pt idx="57">
                  <c:v>1.75</c:v>
                </c:pt>
                <c:pt idx="58">
                  <c:v>1.75</c:v>
                </c:pt>
                <c:pt idx="59">
                  <c:v>1.75</c:v>
                </c:pt>
                <c:pt idx="60">
                  <c:v>1.75</c:v>
                </c:pt>
                <c:pt idx="61">
                  <c:v>1.75</c:v>
                </c:pt>
                <c:pt idx="62">
                  <c:v>0.25</c:v>
                </c:pt>
                <c:pt idx="63">
                  <c:v>0.25</c:v>
                </c:pt>
                <c:pt idx="64">
                  <c:v>0.25</c:v>
                </c:pt>
                <c:pt idx="65">
                  <c:v>0.25</c:v>
                </c:pt>
                <c:pt idx="66">
                  <c:v>0.25</c:v>
                </c:pt>
                <c:pt idx="67">
                  <c:v>0.25</c:v>
                </c:pt>
                <c:pt idx="68">
                  <c:v>0.25</c:v>
                </c:pt>
                <c:pt idx="69">
                  <c:v>0.25</c:v>
                </c:pt>
                <c:pt idx="70">
                  <c:v>0.25</c:v>
                </c:pt>
                <c:pt idx="71">
                  <c:v>0.25</c:v>
                </c:pt>
                <c:pt idx="72">
                  <c:v>0.25</c:v>
                </c:pt>
                <c:pt idx="73">
                  <c:v>0.25</c:v>
                </c:pt>
                <c:pt idx="74">
                  <c:v>0.25</c:v>
                </c:pt>
                <c:pt idx="75">
                  <c:v>0.25</c:v>
                </c:pt>
                <c:pt idx="76">
                  <c:v>0.25</c:v>
                </c:pt>
                <c:pt idx="77">
                  <c:v>0.25</c:v>
                </c:pt>
                <c:pt idx="78">
                  <c:v>0.25</c:v>
                </c:pt>
                <c:pt idx="79">
                  <c:v>0.25</c:v>
                </c:pt>
                <c:pt idx="80">
                  <c:v>0.25</c:v>
                </c:pt>
                <c:pt idx="81">
                  <c:v>0.25</c:v>
                </c:pt>
                <c:pt idx="82">
                  <c:v>0.25</c:v>
                </c:pt>
                <c:pt idx="83">
                  <c:v>0.25</c:v>
                </c:pt>
                <c:pt idx="84">
                  <c:v>0.25</c:v>
                </c:pt>
                <c:pt idx="85">
                  <c:v>0.25</c:v>
                </c:pt>
                <c:pt idx="86">
                  <c:v>0.5</c:v>
                </c:pt>
                <c:pt idx="87">
                  <c:v>1</c:v>
                </c:pt>
                <c:pt idx="88">
                  <c:v>1</c:v>
                </c:pt>
                <c:pt idx="89">
                  <c:v>1.5</c:v>
                </c:pt>
                <c:pt idx="90">
                  <c:v>2.5</c:v>
                </c:pt>
                <c:pt idx="91">
                  <c:v>2.5</c:v>
                </c:pt>
                <c:pt idx="92">
                  <c:v>3.25</c:v>
                </c:pt>
                <c:pt idx="93">
                  <c:v>3.75</c:v>
                </c:pt>
                <c:pt idx="94">
                  <c:v>3.75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A3D-43E9-869C-6BDE454381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0749264"/>
        <c:axId val="590750512"/>
      </c:lineChart>
      <c:dateAx>
        <c:axId val="590749264"/>
        <c:scaling>
          <c:orientation val="minMax"/>
        </c:scaling>
        <c:delete val="0"/>
        <c:axPos val="b"/>
        <c:numFmt formatCode="mm\/yyyy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590750512"/>
        <c:crosses val="autoZero"/>
        <c:auto val="1"/>
        <c:lblOffset val="100"/>
        <c:baseTimeUnit val="days"/>
      </c:dateAx>
      <c:valAx>
        <c:axId val="590750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59074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165559079147247"/>
          <c:y val="0.77530377836197162"/>
          <c:w val="0.79861991718746717"/>
          <c:h val="0.187268108742833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Nové</a:t>
            </a:r>
            <a:r>
              <a:rPr lang="cs-CZ" baseline="0" dirty="0"/>
              <a:t> úvěry CZK, y/y, %</a:t>
            </a:r>
            <a:endParaRPr lang="en-GB" dirty="0"/>
          </a:p>
        </c:rich>
      </c:tx>
      <c:layout>
        <c:manualLayout>
          <c:xMode val="edge"/>
          <c:yMode val="edge"/>
          <c:x val="0.4318005375930708"/>
          <c:y val="3.18786902878557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8.3957999912177284E-2"/>
          <c:y val="0.12541666666666668"/>
          <c:w val="0.89179529252862955"/>
          <c:h val="0.52222987751531058"/>
        </c:manualLayout>
      </c:layout>
      <c:lineChart>
        <c:grouping val="standard"/>
        <c:varyColors val="0"/>
        <c:ser>
          <c:idx val="0"/>
          <c:order val="0"/>
          <c:tx>
            <c:strRef>
              <c:f>'Nové úvěry'!$Z$6</c:f>
              <c:strCache>
                <c:ptCount val="1"/>
                <c:pt idx="0">
                  <c:v>Domácnosti, celkem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'Nové úvěry'!$Y$7:$Y$98</c:f>
              <c:numCache>
                <c:formatCode>m/d/yyyy</c:formatCode>
                <c:ptCount val="92"/>
                <c:pt idx="0">
                  <c:v>44804</c:v>
                </c:pt>
                <c:pt idx="1">
                  <c:v>44773</c:v>
                </c:pt>
                <c:pt idx="2">
                  <c:v>44742</c:v>
                </c:pt>
                <c:pt idx="3">
                  <c:v>44712</c:v>
                </c:pt>
                <c:pt idx="4">
                  <c:v>44681</c:v>
                </c:pt>
                <c:pt idx="5">
                  <c:v>44651</c:v>
                </c:pt>
                <c:pt idx="6">
                  <c:v>44620</c:v>
                </c:pt>
                <c:pt idx="7">
                  <c:v>44592</c:v>
                </c:pt>
                <c:pt idx="8">
                  <c:v>44561</c:v>
                </c:pt>
                <c:pt idx="9">
                  <c:v>44530</c:v>
                </c:pt>
                <c:pt idx="10">
                  <c:v>44500</c:v>
                </c:pt>
                <c:pt idx="11">
                  <c:v>44469</c:v>
                </c:pt>
                <c:pt idx="12">
                  <c:v>44439</c:v>
                </c:pt>
                <c:pt idx="13">
                  <c:v>44408</c:v>
                </c:pt>
                <c:pt idx="14">
                  <c:v>44377</c:v>
                </c:pt>
                <c:pt idx="15">
                  <c:v>44347</c:v>
                </c:pt>
                <c:pt idx="16">
                  <c:v>44316</c:v>
                </c:pt>
                <c:pt idx="17">
                  <c:v>44286</c:v>
                </c:pt>
                <c:pt idx="18">
                  <c:v>44255</c:v>
                </c:pt>
                <c:pt idx="19">
                  <c:v>44227</c:v>
                </c:pt>
                <c:pt idx="20">
                  <c:v>44196</c:v>
                </c:pt>
                <c:pt idx="21">
                  <c:v>44165</c:v>
                </c:pt>
                <c:pt idx="22">
                  <c:v>44135</c:v>
                </c:pt>
                <c:pt idx="23">
                  <c:v>44104</c:v>
                </c:pt>
                <c:pt idx="24">
                  <c:v>44074</c:v>
                </c:pt>
                <c:pt idx="25">
                  <c:v>44043</c:v>
                </c:pt>
                <c:pt idx="26">
                  <c:v>44012</c:v>
                </c:pt>
                <c:pt idx="27">
                  <c:v>43982</c:v>
                </c:pt>
                <c:pt idx="28">
                  <c:v>43951</c:v>
                </c:pt>
                <c:pt idx="29">
                  <c:v>43921</c:v>
                </c:pt>
                <c:pt idx="30">
                  <c:v>43890</c:v>
                </c:pt>
                <c:pt idx="31">
                  <c:v>43861</c:v>
                </c:pt>
                <c:pt idx="32">
                  <c:v>43830</c:v>
                </c:pt>
                <c:pt idx="33">
                  <c:v>43799</c:v>
                </c:pt>
                <c:pt idx="34">
                  <c:v>43769</c:v>
                </c:pt>
                <c:pt idx="35">
                  <c:v>43738</c:v>
                </c:pt>
                <c:pt idx="36">
                  <c:v>43708</c:v>
                </c:pt>
                <c:pt idx="37">
                  <c:v>43677</c:v>
                </c:pt>
                <c:pt idx="38">
                  <c:v>43646</c:v>
                </c:pt>
                <c:pt idx="39">
                  <c:v>43616</c:v>
                </c:pt>
                <c:pt idx="40">
                  <c:v>43585</c:v>
                </c:pt>
                <c:pt idx="41">
                  <c:v>43555</c:v>
                </c:pt>
                <c:pt idx="42">
                  <c:v>43524</c:v>
                </c:pt>
                <c:pt idx="43">
                  <c:v>43496</c:v>
                </c:pt>
                <c:pt idx="44">
                  <c:v>43465</c:v>
                </c:pt>
                <c:pt idx="45">
                  <c:v>43434</c:v>
                </c:pt>
                <c:pt idx="46">
                  <c:v>43404</c:v>
                </c:pt>
                <c:pt idx="47">
                  <c:v>43373</c:v>
                </c:pt>
                <c:pt idx="48">
                  <c:v>43343</c:v>
                </c:pt>
                <c:pt idx="49">
                  <c:v>43312</c:v>
                </c:pt>
                <c:pt idx="50">
                  <c:v>43281</c:v>
                </c:pt>
                <c:pt idx="51">
                  <c:v>43251</c:v>
                </c:pt>
                <c:pt idx="52">
                  <c:v>43220</c:v>
                </c:pt>
                <c:pt idx="53">
                  <c:v>43190</c:v>
                </c:pt>
                <c:pt idx="54">
                  <c:v>43159</c:v>
                </c:pt>
                <c:pt idx="55">
                  <c:v>43131</c:v>
                </c:pt>
                <c:pt idx="56">
                  <c:v>43100</c:v>
                </c:pt>
                <c:pt idx="57">
                  <c:v>43069</c:v>
                </c:pt>
                <c:pt idx="58">
                  <c:v>43039</c:v>
                </c:pt>
                <c:pt idx="59">
                  <c:v>43008</c:v>
                </c:pt>
                <c:pt idx="60">
                  <c:v>42978</c:v>
                </c:pt>
                <c:pt idx="61">
                  <c:v>42947</c:v>
                </c:pt>
                <c:pt idx="62">
                  <c:v>42916</c:v>
                </c:pt>
                <c:pt idx="63">
                  <c:v>42886</c:v>
                </c:pt>
                <c:pt idx="64">
                  <c:v>42855</c:v>
                </c:pt>
                <c:pt idx="65">
                  <c:v>42825</c:v>
                </c:pt>
                <c:pt idx="66">
                  <c:v>42794</c:v>
                </c:pt>
                <c:pt idx="67">
                  <c:v>42766</c:v>
                </c:pt>
                <c:pt idx="68">
                  <c:v>42735</c:v>
                </c:pt>
                <c:pt idx="69">
                  <c:v>42704</c:v>
                </c:pt>
                <c:pt idx="70">
                  <c:v>42674</c:v>
                </c:pt>
                <c:pt idx="71">
                  <c:v>42643</c:v>
                </c:pt>
                <c:pt idx="72">
                  <c:v>42613</c:v>
                </c:pt>
                <c:pt idx="73">
                  <c:v>42582</c:v>
                </c:pt>
                <c:pt idx="74">
                  <c:v>42551</c:v>
                </c:pt>
                <c:pt idx="75">
                  <c:v>42521</c:v>
                </c:pt>
                <c:pt idx="76">
                  <c:v>42490</c:v>
                </c:pt>
                <c:pt idx="77">
                  <c:v>42460</c:v>
                </c:pt>
                <c:pt idx="78">
                  <c:v>42429</c:v>
                </c:pt>
                <c:pt idx="79">
                  <c:v>42400</c:v>
                </c:pt>
                <c:pt idx="80">
                  <c:v>42369</c:v>
                </c:pt>
                <c:pt idx="81">
                  <c:v>42338</c:v>
                </c:pt>
                <c:pt idx="82">
                  <c:v>42308</c:v>
                </c:pt>
                <c:pt idx="83">
                  <c:v>42277</c:v>
                </c:pt>
                <c:pt idx="84">
                  <c:v>42247</c:v>
                </c:pt>
                <c:pt idx="85">
                  <c:v>42216</c:v>
                </c:pt>
                <c:pt idx="86">
                  <c:v>42185</c:v>
                </c:pt>
                <c:pt idx="87">
                  <c:v>42155</c:v>
                </c:pt>
                <c:pt idx="88">
                  <c:v>42124</c:v>
                </c:pt>
                <c:pt idx="89">
                  <c:v>42094</c:v>
                </c:pt>
                <c:pt idx="90">
                  <c:v>42063</c:v>
                </c:pt>
                <c:pt idx="91">
                  <c:v>42035</c:v>
                </c:pt>
              </c:numCache>
            </c:numRef>
          </c:cat>
          <c:val>
            <c:numRef>
              <c:f>'Nové úvěry'!$Z$7:$Z$98</c:f>
              <c:numCache>
                <c:formatCode>0.0</c:formatCode>
                <c:ptCount val="92"/>
                <c:pt idx="0">
                  <c:v>-60.77115782594489</c:v>
                </c:pt>
                <c:pt idx="1">
                  <c:v>-56.531982825057803</c:v>
                </c:pt>
                <c:pt idx="2">
                  <c:v>-49.227795707747568</c:v>
                </c:pt>
                <c:pt idx="3">
                  <c:v>-39.469211393934437</c:v>
                </c:pt>
                <c:pt idx="4">
                  <c:v>-41.773219676789196</c:v>
                </c:pt>
                <c:pt idx="5">
                  <c:v>-25.289830061113022</c:v>
                </c:pt>
                <c:pt idx="6">
                  <c:v>-7.579768308997231</c:v>
                </c:pt>
                <c:pt idx="7">
                  <c:v>19.057397086144505</c:v>
                </c:pt>
                <c:pt idx="8">
                  <c:v>32.6841609790539</c:v>
                </c:pt>
                <c:pt idx="9">
                  <c:v>48.141582284186171</c:v>
                </c:pt>
                <c:pt idx="10">
                  <c:v>35.210230932008471</c:v>
                </c:pt>
                <c:pt idx="11">
                  <c:v>37.820223269019806</c:v>
                </c:pt>
                <c:pt idx="12">
                  <c:v>61.859595923980123</c:v>
                </c:pt>
                <c:pt idx="13">
                  <c:v>42.286484115546102</c:v>
                </c:pt>
                <c:pt idx="14">
                  <c:v>75.295659400370766</c:v>
                </c:pt>
                <c:pt idx="15">
                  <c:v>97.520527444080415</c:v>
                </c:pt>
                <c:pt idx="16">
                  <c:v>84.04968132047722</c:v>
                </c:pt>
                <c:pt idx="17">
                  <c:v>75.202760387023346</c:v>
                </c:pt>
                <c:pt idx="18">
                  <c:v>22.367733621260143</c:v>
                </c:pt>
                <c:pt idx="19">
                  <c:v>17.349397590361448</c:v>
                </c:pt>
                <c:pt idx="20">
                  <c:v>33.202711705004106</c:v>
                </c:pt>
                <c:pt idx="21">
                  <c:v>16.058725066257495</c:v>
                </c:pt>
                <c:pt idx="22">
                  <c:v>14.362373737373744</c:v>
                </c:pt>
                <c:pt idx="23">
                  <c:v>27.369113174981493</c:v>
                </c:pt>
                <c:pt idx="24">
                  <c:v>18.620603120163963</c:v>
                </c:pt>
                <c:pt idx="25">
                  <c:v>28.504710524196781</c:v>
                </c:pt>
                <c:pt idx="26">
                  <c:v>15.531757754800594</c:v>
                </c:pt>
                <c:pt idx="27">
                  <c:v>-9.4461944179913644</c:v>
                </c:pt>
                <c:pt idx="28">
                  <c:v>-2.2328739764329981</c:v>
                </c:pt>
                <c:pt idx="29">
                  <c:v>10.947983266240428</c:v>
                </c:pt>
                <c:pt idx="30">
                  <c:v>37.874567806377257</c:v>
                </c:pt>
                <c:pt idx="31">
                  <c:v>27.967304586168069</c:v>
                </c:pt>
                <c:pt idx="32">
                  <c:v>15.942753293957296</c:v>
                </c:pt>
                <c:pt idx="33">
                  <c:v>-5.1656855612143602</c:v>
                </c:pt>
                <c:pt idx="34">
                  <c:v>-21.876370013152126</c:v>
                </c:pt>
                <c:pt idx="35">
                  <c:v>-21.417038041723174</c:v>
                </c:pt>
                <c:pt idx="36">
                  <c:v>-20.515292553191486</c:v>
                </c:pt>
                <c:pt idx="37">
                  <c:v>-2.4507108632471954</c:v>
                </c:pt>
                <c:pt idx="38">
                  <c:v>-12.597230739437762</c:v>
                </c:pt>
                <c:pt idx="39">
                  <c:v>-6.2334718549301016</c:v>
                </c:pt>
                <c:pt idx="40">
                  <c:v>-9.9233619976253067</c:v>
                </c:pt>
                <c:pt idx="41">
                  <c:v>-13.41580098414434</c:v>
                </c:pt>
                <c:pt idx="42">
                  <c:v>-16.315704870599575</c:v>
                </c:pt>
                <c:pt idx="43">
                  <c:v>-20.303479481978471</c:v>
                </c:pt>
                <c:pt idx="44">
                  <c:v>-22.55998874111603</c:v>
                </c:pt>
                <c:pt idx="45">
                  <c:v>4.1971054445210143</c:v>
                </c:pt>
                <c:pt idx="46">
                  <c:v>35.622445187662578</c:v>
                </c:pt>
                <c:pt idx="47">
                  <c:v>21.51153665044734</c:v>
                </c:pt>
                <c:pt idx="48">
                  <c:v>8.2286906775087374</c:v>
                </c:pt>
                <c:pt idx="49">
                  <c:v>12.843467470306692</c:v>
                </c:pt>
                <c:pt idx="50">
                  <c:v>-4.1159904682325958</c:v>
                </c:pt>
                <c:pt idx="51">
                  <c:v>-4.7935127358336445</c:v>
                </c:pt>
                <c:pt idx="52">
                  <c:v>6.2423547400611596</c:v>
                </c:pt>
                <c:pt idx="53">
                  <c:v>-5.3863562883931451</c:v>
                </c:pt>
                <c:pt idx="54">
                  <c:v>-0.28451212181927588</c:v>
                </c:pt>
                <c:pt idx="55">
                  <c:v>8.1961678061956604</c:v>
                </c:pt>
                <c:pt idx="56">
                  <c:v>21.192222411734591</c:v>
                </c:pt>
                <c:pt idx="57">
                  <c:v>-20.05289401911898</c:v>
                </c:pt>
                <c:pt idx="58">
                  <c:v>-1.077087085983166</c:v>
                </c:pt>
                <c:pt idx="59">
                  <c:v>-8.7478067819672702</c:v>
                </c:pt>
                <c:pt idx="60">
                  <c:v>1.3196748204586015</c:v>
                </c:pt>
                <c:pt idx="61">
                  <c:v>-1.6519199755916816</c:v>
                </c:pt>
                <c:pt idx="62">
                  <c:v>2.6885308418343072</c:v>
                </c:pt>
                <c:pt idx="63">
                  <c:v>6.0289834974344814</c:v>
                </c:pt>
                <c:pt idx="64">
                  <c:v>3.6901977882595389</c:v>
                </c:pt>
                <c:pt idx="65">
                  <c:v>21.656702328508487</c:v>
                </c:pt>
                <c:pt idx="66">
                  <c:v>8.5849795492124201</c:v>
                </c:pt>
                <c:pt idx="67">
                  <c:v>36.872508809427529</c:v>
                </c:pt>
                <c:pt idx="68">
                  <c:v>-4.476396073479691</c:v>
                </c:pt>
                <c:pt idx="69">
                  <c:v>48.280228758169926</c:v>
                </c:pt>
                <c:pt idx="70">
                  <c:v>17.756807064629228</c:v>
                </c:pt>
                <c:pt idx="71">
                  <c:v>20.126462491397106</c:v>
                </c:pt>
                <c:pt idx="72">
                  <c:v>22.832706430234651</c:v>
                </c:pt>
                <c:pt idx="73">
                  <c:v>-5.940472285995412</c:v>
                </c:pt>
                <c:pt idx="74">
                  <c:v>13.365997766329201</c:v>
                </c:pt>
                <c:pt idx="75">
                  <c:v>24.542314335060439</c:v>
                </c:pt>
                <c:pt idx="76">
                  <c:v>5.3622885779912366</c:v>
                </c:pt>
                <c:pt idx="77">
                  <c:v>10.270645385149209</c:v>
                </c:pt>
                <c:pt idx="78">
                  <c:v>30.854637590388876</c:v>
                </c:pt>
                <c:pt idx="79">
                  <c:v>6.5620190827947056</c:v>
                </c:pt>
                <c:pt idx="80">
                  <c:v>15.425481899388814</c:v>
                </c:pt>
                <c:pt idx="81">
                  <c:v>33.902198884148333</c:v>
                </c:pt>
                <c:pt idx="82">
                  <c:v>17.898336225375118</c:v>
                </c:pt>
                <c:pt idx="83">
                  <c:v>16.554697683746113</c:v>
                </c:pt>
                <c:pt idx="84">
                  <c:v>32.660092669597248</c:v>
                </c:pt>
                <c:pt idx="85">
                  <c:v>23.748160925371621</c:v>
                </c:pt>
                <c:pt idx="86">
                  <c:v>28.095435876136406</c:v>
                </c:pt>
                <c:pt idx="87">
                  <c:v>20.087109820595245</c:v>
                </c:pt>
                <c:pt idx="88">
                  <c:v>28.536153309356365</c:v>
                </c:pt>
                <c:pt idx="89">
                  <c:v>8.6522148916116919</c:v>
                </c:pt>
                <c:pt idx="90">
                  <c:v>18.829499323410005</c:v>
                </c:pt>
                <c:pt idx="91">
                  <c:v>32.644729321466485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4C9-4138-B862-049863B4F5CB}"/>
            </c:ext>
          </c:extLst>
        </c:ser>
        <c:ser>
          <c:idx val="1"/>
          <c:order val="1"/>
          <c:tx>
            <c:strRef>
              <c:f>'Nové úvěry'!$AA$6</c:f>
              <c:strCache>
                <c:ptCount val="1"/>
                <c:pt idx="0">
                  <c:v>Domácnosti, bydlení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'Nové úvěry'!$Y$7:$Y$98</c:f>
              <c:numCache>
                <c:formatCode>m/d/yyyy</c:formatCode>
                <c:ptCount val="92"/>
                <c:pt idx="0">
                  <c:v>44804</c:v>
                </c:pt>
                <c:pt idx="1">
                  <c:v>44773</c:v>
                </c:pt>
                <c:pt idx="2">
                  <c:v>44742</c:v>
                </c:pt>
                <c:pt idx="3">
                  <c:v>44712</c:v>
                </c:pt>
                <c:pt idx="4">
                  <c:v>44681</c:v>
                </c:pt>
                <c:pt idx="5">
                  <c:v>44651</c:v>
                </c:pt>
                <c:pt idx="6">
                  <c:v>44620</c:v>
                </c:pt>
                <c:pt idx="7">
                  <c:v>44592</c:v>
                </c:pt>
                <c:pt idx="8">
                  <c:v>44561</c:v>
                </c:pt>
                <c:pt idx="9">
                  <c:v>44530</c:v>
                </c:pt>
                <c:pt idx="10">
                  <c:v>44500</c:v>
                </c:pt>
                <c:pt idx="11">
                  <c:v>44469</c:v>
                </c:pt>
                <c:pt idx="12">
                  <c:v>44439</c:v>
                </c:pt>
                <c:pt idx="13">
                  <c:v>44408</c:v>
                </c:pt>
                <c:pt idx="14">
                  <c:v>44377</c:v>
                </c:pt>
                <c:pt idx="15">
                  <c:v>44347</c:v>
                </c:pt>
                <c:pt idx="16">
                  <c:v>44316</c:v>
                </c:pt>
                <c:pt idx="17">
                  <c:v>44286</c:v>
                </c:pt>
                <c:pt idx="18">
                  <c:v>44255</c:v>
                </c:pt>
                <c:pt idx="19">
                  <c:v>44227</c:v>
                </c:pt>
                <c:pt idx="20">
                  <c:v>44196</c:v>
                </c:pt>
                <c:pt idx="21">
                  <c:v>44165</c:v>
                </c:pt>
                <c:pt idx="22">
                  <c:v>44135</c:v>
                </c:pt>
                <c:pt idx="23">
                  <c:v>44104</c:v>
                </c:pt>
                <c:pt idx="24">
                  <c:v>44074</c:v>
                </c:pt>
                <c:pt idx="25">
                  <c:v>44043</c:v>
                </c:pt>
                <c:pt idx="26">
                  <c:v>44012</c:v>
                </c:pt>
                <c:pt idx="27">
                  <c:v>43982</c:v>
                </c:pt>
                <c:pt idx="28">
                  <c:v>43951</c:v>
                </c:pt>
                <c:pt idx="29">
                  <c:v>43921</c:v>
                </c:pt>
                <c:pt idx="30">
                  <c:v>43890</c:v>
                </c:pt>
                <c:pt idx="31">
                  <c:v>43861</c:v>
                </c:pt>
                <c:pt idx="32">
                  <c:v>43830</c:v>
                </c:pt>
                <c:pt idx="33">
                  <c:v>43799</c:v>
                </c:pt>
                <c:pt idx="34">
                  <c:v>43769</c:v>
                </c:pt>
                <c:pt idx="35">
                  <c:v>43738</c:v>
                </c:pt>
                <c:pt idx="36">
                  <c:v>43708</c:v>
                </c:pt>
                <c:pt idx="37">
                  <c:v>43677</c:v>
                </c:pt>
                <c:pt idx="38">
                  <c:v>43646</c:v>
                </c:pt>
                <c:pt idx="39">
                  <c:v>43616</c:v>
                </c:pt>
                <c:pt idx="40">
                  <c:v>43585</c:v>
                </c:pt>
                <c:pt idx="41">
                  <c:v>43555</c:v>
                </c:pt>
                <c:pt idx="42">
                  <c:v>43524</c:v>
                </c:pt>
                <c:pt idx="43">
                  <c:v>43496</c:v>
                </c:pt>
                <c:pt idx="44">
                  <c:v>43465</c:v>
                </c:pt>
                <c:pt idx="45">
                  <c:v>43434</c:v>
                </c:pt>
                <c:pt idx="46">
                  <c:v>43404</c:v>
                </c:pt>
                <c:pt idx="47">
                  <c:v>43373</c:v>
                </c:pt>
                <c:pt idx="48">
                  <c:v>43343</c:v>
                </c:pt>
                <c:pt idx="49">
                  <c:v>43312</c:v>
                </c:pt>
                <c:pt idx="50">
                  <c:v>43281</c:v>
                </c:pt>
                <c:pt idx="51">
                  <c:v>43251</c:v>
                </c:pt>
                <c:pt idx="52">
                  <c:v>43220</c:v>
                </c:pt>
                <c:pt idx="53">
                  <c:v>43190</c:v>
                </c:pt>
                <c:pt idx="54">
                  <c:v>43159</c:v>
                </c:pt>
                <c:pt idx="55">
                  <c:v>43131</c:v>
                </c:pt>
                <c:pt idx="56">
                  <c:v>43100</c:v>
                </c:pt>
                <c:pt idx="57">
                  <c:v>43069</c:v>
                </c:pt>
                <c:pt idx="58">
                  <c:v>43039</c:v>
                </c:pt>
                <c:pt idx="59">
                  <c:v>43008</c:v>
                </c:pt>
                <c:pt idx="60">
                  <c:v>42978</c:v>
                </c:pt>
                <c:pt idx="61">
                  <c:v>42947</c:v>
                </c:pt>
                <c:pt idx="62">
                  <c:v>42916</c:v>
                </c:pt>
                <c:pt idx="63">
                  <c:v>42886</c:v>
                </c:pt>
                <c:pt idx="64">
                  <c:v>42855</c:v>
                </c:pt>
                <c:pt idx="65">
                  <c:v>42825</c:v>
                </c:pt>
                <c:pt idx="66">
                  <c:v>42794</c:v>
                </c:pt>
                <c:pt idx="67">
                  <c:v>42766</c:v>
                </c:pt>
                <c:pt idx="68">
                  <c:v>42735</c:v>
                </c:pt>
                <c:pt idx="69">
                  <c:v>42704</c:v>
                </c:pt>
                <c:pt idx="70">
                  <c:v>42674</c:v>
                </c:pt>
                <c:pt idx="71">
                  <c:v>42643</c:v>
                </c:pt>
                <c:pt idx="72">
                  <c:v>42613</c:v>
                </c:pt>
                <c:pt idx="73">
                  <c:v>42582</c:v>
                </c:pt>
                <c:pt idx="74">
                  <c:v>42551</c:v>
                </c:pt>
                <c:pt idx="75">
                  <c:v>42521</c:v>
                </c:pt>
                <c:pt idx="76">
                  <c:v>42490</c:v>
                </c:pt>
                <c:pt idx="77">
                  <c:v>42460</c:v>
                </c:pt>
                <c:pt idx="78">
                  <c:v>42429</c:v>
                </c:pt>
                <c:pt idx="79">
                  <c:v>42400</c:v>
                </c:pt>
                <c:pt idx="80">
                  <c:v>42369</c:v>
                </c:pt>
                <c:pt idx="81">
                  <c:v>42338</c:v>
                </c:pt>
                <c:pt idx="82">
                  <c:v>42308</c:v>
                </c:pt>
                <c:pt idx="83">
                  <c:v>42277</c:v>
                </c:pt>
                <c:pt idx="84">
                  <c:v>42247</c:v>
                </c:pt>
                <c:pt idx="85">
                  <c:v>42216</c:v>
                </c:pt>
                <c:pt idx="86">
                  <c:v>42185</c:v>
                </c:pt>
                <c:pt idx="87">
                  <c:v>42155</c:v>
                </c:pt>
                <c:pt idx="88">
                  <c:v>42124</c:v>
                </c:pt>
                <c:pt idx="89">
                  <c:v>42094</c:v>
                </c:pt>
                <c:pt idx="90">
                  <c:v>42063</c:v>
                </c:pt>
                <c:pt idx="91">
                  <c:v>42035</c:v>
                </c:pt>
              </c:numCache>
            </c:numRef>
          </c:cat>
          <c:val>
            <c:numRef>
              <c:f>'Nové úvěry'!$AA$7:$AA$98</c:f>
              <c:numCache>
                <c:formatCode>0.0</c:formatCode>
                <c:ptCount val="92"/>
                <c:pt idx="0">
                  <c:v>-74.092805303160176</c:v>
                </c:pt>
                <c:pt idx="1">
                  <c:v>-67.987468817079531</c:v>
                </c:pt>
                <c:pt idx="2">
                  <c:v>-59.657317216289165</c:v>
                </c:pt>
                <c:pt idx="3">
                  <c:v>-51.586560273278003</c:v>
                </c:pt>
                <c:pt idx="4">
                  <c:v>-53.833746183535922</c:v>
                </c:pt>
                <c:pt idx="5">
                  <c:v>-31.917228825356034</c:v>
                </c:pt>
                <c:pt idx="6">
                  <c:v>-14.087078106187121</c:v>
                </c:pt>
                <c:pt idx="7">
                  <c:v>18.122561191912027</c:v>
                </c:pt>
                <c:pt idx="8">
                  <c:v>37.154744019415233</c:v>
                </c:pt>
                <c:pt idx="9">
                  <c:v>50.61203194606091</c:v>
                </c:pt>
                <c:pt idx="10">
                  <c:v>38.755476912706456</c:v>
                </c:pt>
                <c:pt idx="11">
                  <c:v>47.325501036627514</c:v>
                </c:pt>
                <c:pt idx="12">
                  <c:v>79.836596269462007</c:v>
                </c:pt>
                <c:pt idx="13">
                  <c:v>56.429803067428992</c:v>
                </c:pt>
                <c:pt idx="14">
                  <c:v>95.122509732081511</c:v>
                </c:pt>
                <c:pt idx="15">
                  <c:v>116.04589483394835</c:v>
                </c:pt>
                <c:pt idx="16">
                  <c:v>92.492792193390983</c:v>
                </c:pt>
                <c:pt idx="17">
                  <c:v>94.674031997498588</c:v>
                </c:pt>
                <c:pt idx="18">
                  <c:v>36.069125885212969</c:v>
                </c:pt>
                <c:pt idx="19">
                  <c:v>32.44068592905802</c:v>
                </c:pt>
                <c:pt idx="20">
                  <c:v>50.260476962259787</c:v>
                </c:pt>
                <c:pt idx="21">
                  <c:v>34.497463024937929</c:v>
                </c:pt>
                <c:pt idx="22">
                  <c:v>28.469365663563565</c:v>
                </c:pt>
                <c:pt idx="23">
                  <c:v>37.251802200581778</c:v>
                </c:pt>
                <c:pt idx="24">
                  <c:v>28.379180684741755</c:v>
                </c:pt>
                <c:pt idx="25">
                  <c:v>37.866750078198322</c:v>
                </c:pt>
                <c:pt idx="26">
                  <c:v>28.350576063954861</c:v>
                </c:pt>
                <c:pt idx="27">
                  <c:v>2.7975343764817353</c:v>
                </c:pt>
                <c:pt idx="28">
                  <c:v>20.191923230707715</c:v>
                </c:pt>
                <c:pt idx="29">
                  <c:v>26.177012098895318</c:v>
                </c:pt>
                <c:pt idx="30">
                  <c:v>57.788525683789175</c:v>
                </c:pt>
                <c:pt idx="31">
                  <c:v>39.585211902614958</c:v>
                </c:pt>
                <c:pt idx="32">
                  <c:v>16.769178776613728</c:v>
                </c:pt>
                <c:pt idx="33">
                  <c:v>-10.718072289156623</c:v>
                </c:pt>
                <c:pt idx="34">
                  <c:v>-29.993937556835405</c:v>
                </c:pt>
                <c:pt idx="35">
                  <c:v>-29.110632956786802</c:v>
                </c:pt>
                <c:pt idx="36">
                  <c:v>-26.587243934330957</c:v>
                </c:pt>
                <c:pt idx="37">
                  <c:v>-5.759933970050696</c:v>
                </c:pt>
                <c:pt idx="38">
                  <c:v>-17.107635335964531</c:v>
                </c:pt>
                <c:pt idx="39">
                  <c:v>-8.239517050089745</c:v>
                </c:pt>
                <c:pt idx="40">
                  <c:v>-16.684248514796522</c:v>
                </c:pt>
                <c:pt idx="41">
                  <c:v>-22.570133903569072</c:v>
                </c:pt>
                <c:pt idx="42">
                  <c:v>-26.55560999510044</c:v>
                </c:pt>
                <c:pt idx="43">
                  <c:v>-29.761630584983877</c:v>
                </c:pt>
                <c:pt idx="44">
                  <c:v>-22.970791898786899</c:v>
                </c:pt>
                <c:pt idx="45">
                  <c:v>8.1574146468595359</c:v>
                </c:pt>
                <c:pt idx="46">
                  <c:v>50.966708614574998</c:v>
                </c:pt>
                <c:pt idx="47">
                  <c:v>31.254412803012457</c:v>
                </c:pt>
                <c:pt idx="48">
                  <c:v>12.479572938228571</c:v>
                </c:pt>
                <c:pt idx="49">
                  <c:v>18.383584589614728</c:v>
                </c:pt>
                <c:pt idx="50">
                  <c:v>-5.170501802051561</c:v>
                </c:pt>
                <c:pt idx="51">
                  <c:v>-9.0562864773963838</c:v>
                </c:pt>
                <c:pt idx="52">
                  <c:v>3.4163987138263678</c:v>
                </c:pt>
                <c:pt idx="53">
                  <c:v>-2.8106289277054799</c:v>
                </c:pt>
                <c:pt idx="54">
                  <c:v>-1.7805582290664148</c:v>
                </c:pt>
                <c:pt idx="55">
                  <c:v>12.487046632124347</c:v>
                </c:pt>
                <c:pt idx="56">
                  <c:v>28.578122908019822</c:v>
                </c:pt>
                <c:pt idx="57">
                  <c:v>-26.780398442866954</c:v>
                </c:pt>
                <c:pt idx="58">
                  <c:v>-2.100016800134398</c:v>
                </c:pt>
                <c:pt idx="59">
                  <c:v>-7.7707835901888416</c:v>
                </c:pt>
                <c:pt idx="60">
                  <c:v>2.857463021066792</c:v>
                </c:pt>
                <c:pt idx="61">
                  <c:v>-3.1368307193077385</c:v>
                </c:pt>
                <c:pt idx="62">
                  <c:v>3.1357224552039753</c:v>
                </c:pt>
                <c:pt idx="63">
                  <c:v>8.1928613474608056</c:v>
                </c:pt>
                <c:pt idx="64">
                  <c:v>10.05371248025277</c:v>
                </c:pt>
                <c:pt idx="65">
                  <c:v>23.015583150718271</c:v>
                </c:pt>
                <c:pt idx="66">
                  <c:v>17.775416223875311</c:v>
                </c:pt>
                <c:pt idx="67">
                  <c:v>46.101438304314911</c:v>
                </c:pt>
                <c:pt idx="68">
                  <c:v>-8.6304972781209841</c:v>
                </c:pt>
                <c:pt idx="69">
                  <c:v>63.977720758495536</c:v>
                </c:pt>
                <c:pt idx="70">
                  <c:v>17.049029889879392</c:v>
                </c:pt>
                <c:pt idx="71">
                  <c:v>17.518015432689253</c:v>
                </c:pt>
                <c:pt idx="72">
                  <c:v>17.521564495950486</c:v>
                </c:pt>
                <c:pt idx="73">
                  <c:v>-10.97201324104725</c:v>
                </c:pt>
                <c:pt idx="74">
                  <c:v>13.176204088236872</c:v>
                </c:pt>
                <c:pt idx="75">
                  <c:v>23.281435545586476</c:v>
                </c:pt>
                <c:pt idx="76">
                  <c:v>4.7735699152542423</c:v>
                </c:pt>
                <c:pt idx="77">
                  <c:v>7.4849515833551408</c:v>
                </c:pt>
                <c:pt idx="78">
                  <c:v>33.19807492686607</c:v>
                </c:pt>
                <c:pt idx="79">
                  <c:v>13.536742587021905</c:v>
                </c:pt>
                <c:pt idx="80">
                  <c:v>27.606931002185448</c:v>
                </c:pt>
                <c:pt idx="81">
                  <c:v>43.116883116883116</c:v>
                </c:pt>
                <c:pt idx="82">
                  <c:v>24.093053522043277</c:v>
                </c:pt>
                <c:pt idx="83">
                  <c:v>20.771719038817011</c:v>
                </c:pt>
                <c:pt idx="84">
                  <c:v>43.314145512880998</c:v>
                </c:pt>
                <c:pt idx="85">
                  <c:v>33.550357688288699</c:v>
                </c:pt>
                <c:pt idx="86">
                  <c:v>31.421888290331736</c:v>
                </c:pt>
                <c:pt idx="87">
                  <c:v>24.409061063690103</c:v>
                </c:pt>
                <c:pt idx="88">
                  <c:v>32.027972027972027</c:v>
                </c:pt>
                <c:pt idx="89">
                  <c:v>14.658664666166544</c:v>
                </c:pt>
                <c:pt idx="90">
                  <c:v>24.685257089069296</c:v>
                </c:pt>
                <c:pt idx="91">
                  <c:v>42.870299309286253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C9-4138-B862-049863B4F5CB}"/>
            </c:ext>
          </c:extLst>
        </c:ser>
        <c:ser>
          <c:idx val="2"/>
          <c:order val="2"/>
          <c:tx>
            <c:strRef>
              <c:f>'Nové úvěry'!$AB$6</c:f>
              <c:strCache>
                <c:ptCount val="1"/>
                <c:pt idx="0">
                  <c:v>Podniky CZK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'Nové úvěry'!$Y$7:$Y$98</c:f>
              <c:numCache>
                <c:formatCode>m/d/yyyy</c:formatCode>
                <c:ptCount val="92"/>
                <c:pt idx="0">
                  <c:v>44804</c:v>
                </c:pt>
                <c:pt idx="1">
                  <c:v>44773</c:v>
                </c:pt>
                <c:pt idx="2">
                  <c:v>44742</c:v>
                </c:pt>
                <c:pt idx="3">
                  <c:v>44712</c:v>
                </c:pt>
                <c:pt idx="4">
                  <c:v>44681</c:v>
                </c:pt>
                <c:pt idx="5">
                  <c:v>44651</c:v>
                </c:pt>
                <c:pt idx="6">
                  <c:v>44620</c:v>
                </c:pt>
                <c:pt idx="7">
                  <c:v>44592</c:v>
                </c:pt>
                <c:pt idx="8">
                  <c:v>44561</c:v>
                </c:pt>
                <c:pt idx="9">
                  <c:v>44530</c:v>
                </c:pt>
                <c:pt idx="10">
                  <c:v>44500</c:v>
                </c:pt>
                <c:pt idx="11">
                  <c:v>44469</c:v>
                </c:pt>
                <c:pt idx="12">
                  <c:v>44439</c:v>
                </c:pt>
                <c:pt idx="13">
                  <c:v>44408</c:v>
                </c:pt>
                <c:pt idx="14">
                  <c:v>44377</c:v>
                </c:pt>
                <c:pt idx="15">
                  <c:v>44347</c:v>
                </c:pt>
                <c:pt idx="16">
                  <c:v>44316</c:v>
                </c:pt>
                <c:pt idx="17">
                  <c:v>44286</c:v>
                </c:pt>
                <c:pt idx="18">
                  <c:v>44255</c:v>
                </c:pt>
                <c:pt idx="19">
                  <c:v>44227</c:v>
                </c:pt>
                <c:pt idx="20">
                  <c:v>44196</c:v>
                </c:pt>
                <c:pt idx="21">
                  <c:v>44165</c:v>
                </c:pt>
                <c:pt idx="22">
                  <c:v>44135</c:v>
                </c:pt>
                <c:pt idx="23">
                  <c:v>44104</c:v>
                </c:pt>
                <c:pt idx="24">
                  <c:v>44074</c:v>
                </c:pt>
                <c:pt idx="25">
                  <c:v>44043</c:v>
                </c:pt>
                <c:pt idx="26">
                  <c:v>44012</c:v>
                </c:pt>
                <c:pt idx="27">
                  <c:v>43982</c:v>
                </c:pt>
                <c:pt idx="28">
                  <c:v>43951</c:v>
                </c:pt>
                <c:pt idx="29">
                  <c:v>43921</c:v>
                </c:pt>
                <c:pt idx="30">
                  <c:v>43890</c:v>
                </c:pt>
                <c:pt idx="31">
                  <c:v>43861</c:v>
                </c:pt>
                <c:pt idx="32">
                  <c:v>43830</c:v>
                </c:pt>
                <c:pt idx="33">
                  <c:v>43799</c:v>
                </c:pt>
                <c:pt idx="34">
                  <c:v>43769</c:v>
                </c:pt>
                <c:pt idx="35">
                  <c:v>43738</c:v>
                </c:pt>
                <c:pt idx="36">
                  <c:v>43708</c:v>
                </c:pt>
                <c:pt idx="37">
                  <c:v>43677</c:v>
                </c:pt>
                <c:pt idx="38">
                  <c:v>43646</c:v>
                </c:pt>
                <c:pt idx="39">
                  <c:v>43616</c:v>
                </c:pt>
                <c:pt idx="40">
                  <c:v>43585</c:v>
                </c:pt>
                <c:pt idx="41">
                  <c:v>43555</c:v>
                </c:pt>
                <c:pt idx="42">
                  <c:v>43524</c:v>
                </c:pt>
                <c:pt idx="43">
                  <c:v>43496</c:v>
                </c:pt>
                <c:pt idx="44">
                  <c:v>43465</c:v>
                </c:pt>
                <c:pt idx="45">
                  <c:v>43434</c:v>
                </c:pt>
                <c:pt idx="46">
                  <c:v>43404</c:v>
                </c:pt>
                <c:pt idx="47">
                  <c:v>43373</c:v>
                </c:pt>
                <c:pt idx="48">
                  <c:v>43343</c:v>
                </c:pt>
                <c:pt idx="49">
                  <c:v>43312</c:v>
                </c:pt>
                <c:pt idx="50">
                  <c:v>43281</c:v>
                </c:pt>
                <c:pt idx="51">
                  <c:v>43251</c:v>
                </c:pt>
                <c:pt idx="52">
                  <c:v>43220</c:v>
                </c:pt>
                <c:pt idx="53">
                  <c:v>43190</c:v>
                </c:pt>
                <c:pt idx="54">
                  <c:v>43159</c:v>
                </c:pt>
                <c:pt idx="55">
                  <c:v>43131</c:v>
                </c:pt>
                <c:pt idx="56">
                  <c:v>43100</c:v>
                </c:pt>
                <c:pt idx="57">
                  <c:v>43069</c:v>
                </c:pt>
                <c:pt idx="58">
                  <c:v>43039</c:v>
                </c:pt>
                <c:pt idx="59">
                  <c:v>43008</c:v>
                </c:pt>
                <c:pt idx="60">
                  <c:v>42978</c:v>
                </c:pt>
                <c:pt idx="61">
                  <c:v>42947</c:v>
                </c:pt>
                <c:pt idx="62">
                  <c:v>42916</c:v>
                </c:pt>
                <c:pt idx="63">
                  <c:v>42886</c:v>
                </c:pt>
                <c:pt idx="64">
                  <c:v>42855</c:v>
                </c:pt>
                <c:pt idx="65">
                  <c:v>42825</c:v>
                </c:pt>
                <c:pt idx="66">
                  <c:v>42794</c:v>
                </c:pt>
                <c:pt idx="67">
                  <c:v>42766</c:v>
                </c:pt>
                <c:pt idx="68">
                  <c:v>42735</c:v>
                </c:pt>
                <c:pt idx="69">
                  <c:v>42704</c:v>
                </c:pt>
                <c:pt idx="70">
                  <c:v>42674</c:v>
                </c:pt>
                <c:pt idx="71">
                  <c:v>42643</c:v>
                </c:pt>
                <c:pt idx="72">
                  <c:v>42613</c:v>
                </c:pt>
                <c:pt idx="73">
                  <c:v>42582</c:v>
                </c:pt>
                <c:pt idx="74">
                  <c:v>42551</c:v>
                </c:pt>
                <c:pt idx="75">
                  <c:v>42521</c:v>
                </c:pt>
                <c:pt idx="76">
                  <c:v>42490</c:v>
                </c:pt>
                <c:pt idx="77">
                  <c:v>42460</c:v>
                </c:pt>
                <c:pt idx="78">
                  <c:v>42429</c:v>
                </c:pt>
                <c:pt idx="79">
                  <c:v>42400</c:v>
                </c:pt>
                <c:pt idx="80">
                  <c:v>42369</c:v>
                </c:pt>
                <c:pt idx="81">
                  <c:v>42338</c:v>
                </c:pt>
                <c:pt idx="82">
                  <c:v>42308</c:v>
                </c:pt>
                <c:pt idx="83">
                  <c:v>42277</c:v>
                </c:pt>
                <c:pt idx="84">
                  <c:v>42247</c:v>
                </c:pt>
                <c:pt idx="85">
                  <c:v>42216</c:v>
                </c:pt>
                <c:pt idx="86">
                  <c:v>42185</c:v>
                </c:pt>
                <c:pt idx="87">
                  <c:v>42155</c:v>
                </c:pt>
                <c:pt idx="88">
                  <c:v>42124</c:v>
                </c:pt>
                <c:pt idx="89">
                  <c:v>42094</c:v>
                </c:pt>
                <c:pt idx="90">
                  <c:v>42063</c:v>
                </c:pt>
                <c:pt idx="91">
                  <c:v>42035</c:v>
                </c:pt>
              </c:numCache>
            </c:numRef>
          </c:cat>
          <c:val>
            <c:numRef>
              <c:f>'Nové úvěry'!$AB$7:$AB$98</c:f>
              <c:numCache>
                <c:formatCode>0.0</c:formatCode>
                <c:ptCount val="92"/>
                <c:pt idx="0">
                  <c:v>-40.852356915040552</c:v>
                </c:pt>
                <c:pt idx="1">
                  <c:v>-69.615026189787585</c:v>
                </c:pt>
                <c:pt idx="2">
                  <c:v>-62.551785620640828</c:v>
                </c:pt>
                <c:pt idx="3">
                  <c:v>-56.004531722054381</c:v>
                </c:pt>
                <c:pt idx="4">
                  <c:v>-37.593380071256178</c:v>
                </c:pt>
                <c:pt idx="5">
                  <c:v>4.4117090165486417</c:v>
                </c:pt>
                <c:pt idx="6">
                  <c:v>66.978134928050821</c:v>
                </c:pt>
                <c:pt idx="7">
                  <c:v>-28.194952403185226</c:v>
                </c:pt>
                <c:pt idx="8">
                  <c:v>-14.962494279631514</c:v>
                </c:pt>
                <c:pt idx="9">
                  <c:v>-14.558006252170898</c:v>
                </c:pt>
                <c:pt idx="10">
                  <c:v>43.416300905605851</c:v>
                </c:pt>
                <c:pt idx="11">
                  <c:v>75.461036626085161</c:v>
                </c:pt>
                <c:pt idx="12">
                  <c:v>23.038655254457254</c:v>
                </c:pt>
                <c:pt idx="13">
                  <c:v>78.306832831972514</c:v>
                </c:pt>
                <c:pt idx="14">
                  <c:v>258.23783580687581</c:v>
                </c:pt>
                <c:pt idx="15">
                  <c:v>142.2771941714673</c:v>
                </c:pt>
                <c:pt idx="16">
                  <c:v>114.73346495557749</c:v>
                </c:pt>
                <c:pt idx="17">
                  <c:v>67.706084084846964</c:v>
                </c:pt>
                <c:pt idx="18">
                  <c:v>6.984338553815391</c:v>
                </c:pt>
                <c:pt idx="19">
                  <c:v>-6.3178869098243098</c:v>
                </c:pt>
                <c:pt idx="20">
                  <c:v>73.432485593015628</c:v>
                </c:pt>
                <c:pt idx="21">
                  <c:v>34.757042974578013</c:v>
                </c:pt>
                <c:pt idx="22">
                  <c:v>-16.518633612393032</c:v>
                </c:pt>
                <c:pt idx="23">
                  <c:v>-13.664183076104308</c:v>
                </c:pt>
                <c:pt idx="24">
                  <c:v>-25.752500688262828</c:v>
                </c:pt>
                <c:pt idx="25">
                  <c:v>18.370184481823102</c:v>
                </c:pt>
                <c:pt idx="26">
                  <c:v>-41.04160205573524</c:v>
                </c:pt>
                <c:pt idx="27">
                  <c:v>-9.5894607843137294</c:v>
                </c:pt>
                <c:pt idx="28">
                  <c:v>-14.64981569246973</c:v>
                </c:pt>
                <c:pt idx="29">
                  <c:v>6.1373057867951957</c:v>
                </c:pt>
                <c:pt idx="30">
                  <c:v>13.519443183537589</c:v>
                </c:pt>
                <c:pt idx="31">
                  <c:v>33.513934399636639</c:v>
                </c:pt>
                <c:pt idx="32">
                  <c:v>-22.447614205047245</c:v>
                </c:pt>
                <c:pt idx="33">
                  <c:v>46.84050002147859</c:v>
                </c:pt>
                <c:pt idx="34">
                  <c:v>41.994863013698648</c:v>
                </c:pt>
                <c:pt idx="35">
                  <c:v>39.146533370360089</c:v>
                </c:pt>
                <c:pt idx="36">
                  <c:v>63.29374742441837</c:v>
                </c:pt>
                <c:pt idx="37">
                  <c:v>-15.902349988592292</c:v>
                </c:pt>
                <c:pt idx="38">
                  <c:v>-1.1366373929611768</c:v>
                </c:pt>
                <c:pt idx="39">
                  <c:v>-12.175433875958561</c:v>
                </c:pt>
                <c:pt idx="40">
                  <c:v>11.986947633275676</c:v>
                </c:pt>
                <c:pt idx="41">
                  <c:v>-7.7709738584439378</c:v>
                </c:pt>
                <c:pt idx="42">
                  <c:v>26.065808297567955</c:v>
                </c:pt>
                <c:pt idx="43">
                  <c:v>34.922302473188893</c:v>
                </c:pt>
                <c:pt idx="44">
                  <c:v>-5.022494471697641</c:v>
                </c:pt>
                <c:pt idx="45">
                  <c:v>-31.72112395142841</c:v>
                </c:pt>
                <c:pt idx="46">
                  <c:v>-18.288712498318304</c:v>
                </c:pt>
                <c:pt idx="47">
                  <c:v>16.061452513966486</c:v>
                </c:pt>
                <c:pt idx="48">
                  <c:v>-7.6079055761309746</c:v>
                </c:pt>
                <c:pt idx="49">
                  <c:v>42.478667208451867</c:v>
                </c:pt>
                <c:pt idx="50">
                  <c:v>27.302888368462135</c:v>
                </c:pt>
                <c:pt idx="51">
                  <c:v>33.236538323653832</c:v>
                </c:pt>
                <c:pt idx="52">
                  <c:v>-13.691425469105226</c:v>
                </c:pt>
                <c:pt idx="53">
                  <c:v>-1.1916827912405239</c:v>
                </c:pt>
                <c:pt idx="54">
                  <c:v>-5.5447952794919075</c:v>
                </c:pt>
                <c:pt idx="55">
                  <c:v>-18.311521132804117</c:v>
                </c:pt>
                <c:pt idx="56">
                  <c:v>-19.20525721326625</c:v>
                </c:pt>
                <c:pt idx="57">
                  <c:v>-6.4790432301953018</c:v>
                </c:pt>
                <c:pt idx="58">
                  <c:v>40.340608715353824</c:v>
                </c:pt>
                <c:pt idx="59">
                  <c:v>-33.015088636745276</c:v>
                </c:pt>
                <c:pt idx="60">
                  <c:v>-11.847806187831821</c:v>
                </c:pt>
                <c:pt idx="61">
                  <c:v>-37.782834028567812</c:v>
                </c:pt>
                <c:pt idx="62">
                  <c:v>-1.3341402360190386</c:v>
                </c:pt>
                <c:pt idx="63">
                  <c:v>-10.210519539045904</c:v>
                </c:pt>
                <c:pt idx="64">
                  <c:v>4.1047016849765185</c:v>
                </c:pt>
                <c:pt idx="65">
                  <c:v>-13.328541766490972</c:v>
                </c:pt>
                <c:pt idx="66">
                  <c:v>-24.264856382615818</c:v>
                </c:pt>
                <c:pt idx="67">
                  <c:v>-6.82037783627095</c:v>
                </c:pt>
                <c:pt idx="68">
                  <c:v>2.4403071421058087</c:v>
                </c:pt>
                <c:pt idx="69">
                  <c:v>-17.280813214739524</c:v>
                </c:pt>
                <c:pt idx="70">
                  <c:v>-21.831276934883988</c:v>
                </c:pt>
                <c:pt idx="71">
                  <c:v>18.705507147331858</c:v>
                </c:pt>
                <c:pt idx="72">
                  <c:v>-13.020169851380047</c:v>
                </c:pt>
                <c:pt idx="73">
                  <c:v>-3.3475870494807651</c:v>
                </c:pt>
                <c:pt idx="74">
                  <c:v>-34.852421999605738</c:v>
                </c:pt>
                <c:pt idx="75">
                  <c:v>-11.779405918100764</c:v>
                </c:pt>
                <c:pt idx="76">
                  <c:v>-41.019230368564706</c:v>
                </c:pt>
                <c:pt idx="77">
                  <c:v>-8.1875061100791839</c:v>
                </c:pt>
                <c:pt idx="78">
                  <c:v>-13.533124889387054</c:v>
                </c:pt>
                <c:pt idx="79">
                  <c:v>-30.559218898220777</c:v>
                </c:pt>
                <c:pt idx="80">
                  <c:v>-36.420785126730429</c:v>
                </c:pt>
                <c:pt idx="81">
                  <c:v>26.545496310333931</c:v>
                </c:pt>
                <c:pt idx="82">
                  <c:v>-26.408167698490274</c:v>
                </c:pt>
                <c:pt idx="83">
                  <c:v>-17.719828495114925</c:v>
                </c:pt>
                <c:pt idx="84">
                  <c:v>1.3611664066282856</c:v>
                </c:pt>
                <c:pt idx="85">
                  <c:v>9.6685156899000333</c:v>
                </c:pt>
                <c:pt idx="86">
                  <c:v>41.039834192700425</c:v>
                </c:pt>
                <c:pt idx="87">
                  <c:v>20.286934244235681</c:v>
                </c:pt>
                <c:pt idx="88">
                  <c:v>40.708275922722891</c:v>
                </c:pt>
                <c:pt idx="89">
                  <c:v>11.569819758405359</c:v>
                </c:pt>
                <c:pt idx="90">
                  <c:v>27.1356783919598</c:v>
                </c:pt>
                <c:pt idx="91">
                  <c:v>52.481919209737157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4C9-4138-B862-049863B4F5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01727792"/>
        <c:axId val="1001723856"/>
      </c:lineChart>
      <c:dateAx>
        <c:axId val="100172779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01723856"/>
        <c:crosses val="autoZero"/>
        <c:auto val="1"/>
        <c:lblOffset val="100"/>
        <c:baseTimeUnit val="months"/>
      </c:dateAx>
      <c:valAx>
        <c:axId val="1001723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0172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Nové úvěry podnikům (mld. Kč)</a:t>
            </a:r>
            <a:endParaRPr lang="en-GB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'Nové úvěry'!$AJ$6</c:f>
              <c:strCache>
                <c:ptCount val="1"/>
                <c:pt idx="0">
                  <c:v>Podniky CZK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'Nové úvěry'!$AI$7:$AI$110</c:f>
              <c:numCache>
                <c:formatCode>m/d/yyyy</c:formatCode>
                <c:ptCount val="104"/>
                <c:pt idx="0">
                  <c:v>44804</c:v>
                </c:pt>
                <c:pt idx="1">
                  <c:v>44773</c:v>
                </c:pt>
                <c:pt idx="2">
                  <c:v>44742</c:v>
                </c:pt>
                <c:pt idx="3">
                  <c:v>44712</c:v>
                </c:pt>
                <c:pt idx="4">
                  <c:v>44681</c:v>
                </c:pt>
                <c:pt idx="5">
                  <c:v>44651</c:v>
                </c:pt>
                <c:pt idx="6">
                  <c:v>44620</c:v>
                </c:pt>
                <c:pt idx="7">
                  <c:v>44592</c:v>
                </c:pt>
                <c:pt idx="8">
                  <c:v>44561</c:v>
                </c:pt>
                <c:pt idx="9">
                  <c:v>44530</c:v>
                </c:pt>
                <c:pt idx="10">
                  <c:v>44500</c:v>
                </c:pt>
                <c:pt idx="11">
                  <c:v>44469</c:v>
                </c:pt>
                <c:pt idx="12">
                  <c:v>44439</c:v>
                </c:pt>
                <c:pt idx="13">
                  <c:v>44408</c:v>
                </c:pt>
                <c:pt idx="14">
                  <c:v>44377</c:v>
                </c:pt>
                <c:pt idx="15">
                  <c:v>44347</c:v>
                </c:pt>
                <c:pt idx="16">
                  <c:v>44316</c:v>
                </c:pt>
                <c:pt idx="17">
                  <c:v>44286</c:v>
                </c:pt>
                <c:pt idx="18">
                  <c:v>44255</c:v>
                </c:pt>
                <c:pt idx="19">
                  <c:v>44227</c:v>
                </c:pt>
                <c:pt idx="20">
                  <c:v>44196</c:v>
                </c:pt>
                <c:pt idx="21">
                  <c:v>44165</c:v>
                </c:pt>
                <c:pt idx="22">
                  <c:v>44135</c:v>
                </c:pt>
                <c:pt idx="23">
                  <c:v>44104</c:v>
                </c:pt>
                <c:pt idx="24">
                  <c:v>44074</c:v>
                </c:pt>
                <c:pt idx="25">
                  <c:v>44043</c:v>
                </c:pt>
                <c:pt idx="26">
                  <c:v>44012</c:v>
                </c:pt>
                <c:pt idx="27">
                  <c:v>43982</c:v>
                </c:pt>
                <c:pt idx="28">
                  <c:v>43951</c:v>
                </c:pt>
                <c:pt idx="29">
                  <c:v>43921</c:v>
                </c:pt>
                <c:pt idx="30">
                  <c:v>43890</c:v>
                </c:pt>
                <c:pt idx="31">
                  <c:v>43861</c:v>
                </c:pt>
                <c:pt idx="32">
                  <c:v>43830</c:v>
                </c:pt>
                <c:pt idx="33">
                  <c:v>43799</c:v>
                </c:pt>
                <c:pt idx="34">
                  <c:v>43769</c:v>
                </c:pt>
                <c:pt idx="35">
                  <c:v>43738</c:v>
                </c:pt>
                <c:pt idx="36">
                  <c:v>43708</c:v>
                </c:pt>
                <c:pt idx="37">
                  <c:v>43677</c:v>
                </c:pt>
                <c:pt idx="38">
                  <c:v>43646</c:v>
                </c:pt>
                <c:pt idx="39">
                  <c:v>43616</c:v>
                </c:pt>
                <c:pt idx="40">
                  <c:v>43585</c:v>
                </c:pt>
                <c:pt idx="41">
                  <c:v>43555</c:v>
                </c:pt>
                <c:pt idx="42">
                  <c:v>43524</c:v>
                </c:pt>
                <c:pt idx="43">
                  <c:v>43496</c:v>
                </c:pt>
                <c:pt idx="44">
                  <c:v>43465</c:v>
                </c:pt>
                <c:pt idx="45">
                  <c:v>43434</c:v>
                </c:pt>
                <c:pt idx="46">
                  <c:v>43404</c:v>
                </c:pt>
                <c:pt idx="47">
                  <c:v>43373</c:v>
                </c:pt>
                <c:pt idx="48">
                  <c:v>43343</c:v>
                </c:pt>
                <c:pt idx="49">
                  <c:v>43312</c:v>
                </c:pt>
                <c:pt idx="50">
                  <c:v>43281</c:v>
                </c:pt>
                <c:pt idx="51">
                  <c:v>43251</c:v>
                </c:pt>
                <c:pt idx="52">
                  <c:v>43220</c:v>
                </c:pt>
                <c:pt idx="53">
                  <c:v>43190</c:v>
                </c:pt>
                <c:pt idx="54">
                  <c:v>43159</c:v>
                </c:pt>
                <c:pt idx="55">
                  <c:v>43131</c:v>
                </c:pt>
                <c:pt idx="56">
                  <c:v>43100</c:v>
                </c:pt>
                <c:pt idx="57">
                  <c:v>43069</c:v>
                </c:pt>
                <c:pt idx="58">
                  <c:v>43039</c:v>
                </c:pt>
                <c:pt idx="59">
                  <c:v>43008</c:v>
                </c:pt>
                <c:pt idx="60">
                  <c:v>42978</c:v>
                </c:pt>
                <c:pt idx="61">
                  <c:v>42947</c:v>
                </c:pt>
                <c:pt idx="62">
                  <c:v>42916</c:v>
                </c:pt>
                <c:pt idx="63">
                  <c:v>42886</c:v>
                </c:pt>
                <c:pt idx="64">
                  <c:v>42855</c:v>
                </c:pt>
                <c:pt idx="65">
                  <c:v>42825</c:v>
                </c:pt>
                <c:pt idx="66">
                  <c:v>42794</c:v>
                </c:pt>
                <c:pt idx="67">
                  <c:v>42766</c:v>
                </c:pt>
                <c:pt idx="68">
                  <c:v>42735</c:v>
                </c:pt>
                <c:pt idx="69">
                  <c:v>42704</c:v>
                </c:pt>
                <c:pt idx="70">
                  <c:v>42674</c:v>
                </c:pt>
                <c:pt idx="71">
                  <c:v>42643</c:v>
                </c:pt>
                <c:pt idx="72">
                  <c:v>42613</c:v>
                </c:pt>
                <c:pt idx="73">
                  <c:v>42582</c:v>
                </c:pt>
                <c:pt idx="74">
                  <c:v>42551</c:v>
                </c:pt>
                <c:pt idx="75">
                  <c:v>42521</c:v>
                </c:pt>
                <c:pt idx="76">
                  <c:v>42490</c:v>
                </c:pt>
                <c:pt idx="77">
                  <c:v>42460</c:v>
                </c:pt>
                <c:pt idx="78">
                  <c:v>42429</c:v>
                </c:pt>
                <c:pt idx="79">
                  <c:v>42400</c:v>
                </c:pt>
                <c:pt idx="80">
                  <c:v>42369</c:v>
                </c:pt>
                <c:pt idx="81">
                  <c:v>42338</c:v>
                </c:pt>
                <c:pt idx="82">
                  <c:v>42308</c:v>
                </c:pt>
                <c:pt idx="83">
                  <c:v>42277</c:v>
                </c:pt>
                <c:pt idx="84">
                  <c:v>42247</c:v>
                </c:pt>
                <c:pt idx="85">
                  <c:v>42216</c:v>
                </c:pt>
                <c:pt idx="86">
                  <c:v>42185</c:v>
                </c:pt>
                <c:pt idx="87">
                  <c:v>42155</c:v>
                </c:pt>
                <c:pt idx="88">
                  <c:v>42124</c:v>
                </c:pt>
                <c:pt idx="89">
                  <c:v>42094</c:v>
                </c:pt>
                <c:pt idx="90">
                  <c:v>42063</c:v>
                </c:pt>
                <c:pt idx="91">
                  <c:v>42035</c:v>
                </c:pt>
                <c:pt idx="92">
                  <c:v>42004</c:v>
                </c:pt>
                <c:pt idx="93">
                  <c:v>41973</c:v>
                </c:pt>
                <c:pt idx="94">
                  <c:v>41943</c:v>
                </c:pt>
                <c:pt idx="95">
                  <c:v>41912</c:v>
                </c:pt>
                <c:pt idx="96">
                  <c:v>41882</c:v>
                </c:pt>
                <c:pt idx="97">
                  <c:v>41851</c:v>
                </c:pt>
                <c:pt idx="98">
                  <c:v>41820</c:v>
                </c:pt>
                <c:pt idx="99">
                  <c:v>41790</c:v>
                </c:pt>
                <c:pt idx="100">
                  <c:v>41759</c:v>
                </c:pt>
                <c:pt idx="101">
                  <c:v>41729</c:v>
                </c:pt>
                <c:pt idx="102">
                  <c:v>41698</c:v>
                </c:pt>
                <c:pt idx="103">
                  <c:v>41670</c:v>
                </c:pt>
              </c:numCache>
            </c:numRef>
          </c:cat>
          <c:val>
            <c:numRef>
              <c:f>'Nové úvěry'!$AJ$7:$AJ$110</c:f>
              <c:numCache>
                <c:formatCode>General</c:formatCode>
                <c:ptCount val="104"/>
                <c:pt idx="0">
                  <c:v>23552</c:v>
                </c:pt>
                <c:pt idx="1">
                  <c:v>18911</c:v>
                </c:pt>
                <c:pt idx="2">
                  <c:v>35705</c:v>
                </c:pt>
                <c:pt idx="3">
                  <c:v>31455</c:v>
                </c:pt>
                <c:pt idx="4">
                  <c:v>32580</c:v>
                </c:pt>
                <c:pt idx="5">
                  <c:v>55144</c:v>
                </c:pt>
                <c:pt idx="6">
                  <c:v>53610</c:v>
                </c:pt>
                <c:pt idx="7">
                  <c:v>27683</c:v>
                </c:pt>
                <c:pt idx="8">
                  <c:v>42739</c:v>
                </c:pt>
                <c:pt idx="9">
                  <c:v>39358</c:v>
                </c:pt>
                <c:pt idx="10">
                  <c:v>51627</c:v>
                </c:pt>
                <c:pt idx="11">
                  <c:v>68314</c:v>
                </c:pt>
                <c:pt idx="12">
                  <c:v>39819</c:v>
                </c:pt>
                <c:pt idx="13">
                  <c:v>62238</c:v>
                </c:pt>
                <c:pt idx="14">
                  <c:v>95345</c:v>
                </c:pt>
                <c:pt idx="15">
                  <c:v>71496</c:v>
                </c:pt>
                <c:pt idx="16">
                  <c:v>52206</c:v>
                </c:pt>
                <c:pt idx="17">
                  <c:v>52814</c:v>
                </c:pt>
                <c:pt idx="18">
                  <c:v>32106</c:v>
                </c:pt>
                <c:pt idx="19">
                  <c:v>38553</c:v>
                </c:pt>
                <c:pt idx="20">
                  <c:v>50259</c:v>
                </c:pt>
                <c:pt idx="21">
                  <c:v>46064</c:v>
                </c:pt>
                <c:pt idx="22">
                  <c:v>35998</c:v>
                </c:pt>
                <c:pt idx="23">
                  <c:v>38934</c:v>
                </c:pt>
                <c:pt idx="24">
                  <c:v>32363</c:v>
                </c:pt>
                <c:pt idx="25">
                  <c:v>34905</c:v>
                </c:pt>
                <c:pt idx="26">
                  <c:v>26615</c:v>
                </c:pt>
                <c:pt idx="27">
                  <c:v>29510</c:v>
                </c:pt>
                <c:pt idx="28">
                  <c:v>24312</c:v>
                </c:pt>
                <c:pt idx="29">
                  <c:v>31492</c:v>
                </c:pt>
                <c:pt idx="30">
                  <c:v>30010</c:v>
                </c:pt>
                <c:pt idx="31">
                  <c:v>41153</c:v>
                </c:pt>
                <c:pt idx="32">
                  <c:v>28979</c:v>
                </c:pt>
                <c:pt idx="33">
                  <c:v>34183</c:v>
                </c:pt>
                <c:pt idx="34">
                  <c:v>43121</c:v>
                </c:pt>
                <c:pt idx="35">
                  <c:v>45096</c:v>
                </c:pt>
                <c:pt idx="36">
                  <c:v>43588</c:v>
                </c:pt>
                <c:pt idx="37">
                  <c:v>29488</c:v>
                </c:pt>
                <c:pt idx="38">
                  <c:v>45142</c:v>
                </c:pt>
                <c:pt idx="39">
                  <c:v>32640</c:v>
                </c:pt>
                <c:pt idx="40">
                  <c:v>28485</c:v>
                </c:pt>
                <c:pt idx="41">
                  <c:v>29671</c:v>
                </c:pt>
                <c:pt idx="42">
                  <c:v>26436</c:v>
                </c:pt>
                <c:pt idx="43">
                  <c:v>30823</c:v>
                </c:pt>
                <c:pt idx="44">
                  <c:v>37367</c:v>
                </c:pt>
                <c:pt idx="45">
                  <c:v>23279</c:v>
                </c:pt>
                <c:pt idx="46">
                  <c:v>30368</c:v>
                </c:pt>
                <c:pt idx="47">
                  <c:v>32409</c:v>
                </c:pt>
                <c:pt idx="48">
                  <c:v>26693</c:v>
                </c:pt>
                <c:pt idx="49">
                  <c:v>35064</c:v>
                </c:pt>
                <c:pt idx="50">
                  <c:v>45661</c:v>
                </c:pt>
                <c:pt idx="51">
                  <c:v>37165</c:v>
                </c:pt>
                <c:pt idx="52">
                  <c:v>25436</c:v>
                </c:pt>
                <c:pt idx="53">
                  <c:v>32171</c:v>
                </c:pt>
                <c:pt idx="54">
                  <c:v>20970</c:v>
                </c:pt>
                <c:pt idx="55">
                  <c:v>22845</c:v>
                </c:pt>
                <c:pt idx="56">
                  <c:v>39343</c:v>
                </c:pt>
                <c:pt idx="57">
                  <c:v>34094</c:v>
                </c:pt>
                <c:pt idx="58">
                  <c:v>37165</c:v>
                </c:pt>
                <c:pt idx="59">
                  <c:v>27924</c:v>
                </c:pt>
                <c:pt idx="60">
                  <c:v>28891</c:v>
                </c:pt>
                <c:pt idx="61">
                  <c:v>24610</c:v>
                </c:pt>
                <c:pt idx="62">
                  <c:v>35868</c:v>
                </c:pt>
                <c:pt idx="63">
                  <c:v>27894</c:v>
                </c:pt>
                <c:pt idx="64">
                  <c:v>29471</c:v>
                </c:pt>
                <c:pt idx="65">
                  <c:v>32559</c:v>
                </c:pt>
                <c:pt idx="66">
                  <c:v>22201</c:v>
                </c:pt>
                <c:pt idx="67">
                  <c:v>27966</c:v>
                </c:pt>
                <c:pt idx="68">
                  <c:v>48695</c:v>
                </c:pt>
                <c:pt idx="69">
                  <c:v>36456</c:v>
                </c:pt>
                <c:pt idx="70">
                  <c:v>26482</c:v>
                </c:pt>
                <c:pt idx="71">
                  <c:v>41687</c:v>
                </c:pt>
                <c:pt idx="72">
                  <c:v>32774</c:v>
                </c:pt>
                <c:pt idx="73">
                  <c:v>39555</c:v>
                </c:pt>
                <c:pt idx="74">
                  <c:v>36353</c:v>
                </c:pt>
                <c:pt idx="75">
                  <c:v>31066</c:v>
                </c:pt>
                <c:pt idx="76">
                  <c:v>28309</c:v>
                </c:pt>
                <c:pt idx="77">
                  <c:v>37566</c:v>
                </c:pt>
                <c:pt idx="78">
                  <c:v>29314</c:v>
                </c:pt>
                <c:pt idx="79">
                  <c:v>30013</c:v>
                </c:pt>
                <c:pt idx="80">
                  <c:v>47535</c:v>
                </c:pt>
                <c:pt idx="81">
                  <c:v>44072</c:v>
                </c:pt>
                <c:pt idx="82">
                  <c:v>33878</c:v>
                </c:pt>
                <c:pt idx="83">
                  <c:v>35118</c:v>
                </c:pt>
                <c:pt idx="84">
                  <c:v>37680</c:v>
                </c:pt>
                <c:pt idx="85">
                  <c:v>40925</c:v>
                </c:pt>
                <c:pt idx="86">
                  <c:v>55801</c:v>
                </c:pt>
                <c:pt idx="87">
                  <c:v>35214</c:v>
                </c:pt>
                <c:pt idx="88">
                  <c:v>47997</c:v>
                </c:pt>
                <c:pt idx="89">
                  <c:v>40916</c:v>
                </c:pt>
                <c:pt idx="90">
                  <c:v>33902</c:v>
                </c:pt>
                <c:pt idx="91">
                  <c:v>43221</c:v>
                </c:pt>
                <c:pt idx="92">
                  <c:v>74765</c:v>
                </c:pt>
                <c:pt idx="93">
                  <c:v>34827</c:v>
                </c:pt>
                <c:pt idx="94">
                  <c:v>46035</c:v>
                </c:pt>
                <c:pt idx="95">
                  <c:v>42681</c:v>
                </c:pt>
                <c:pt idx="96">
                  <c:v>37174</c:v>
                </c:pt>
                <c:pt idx="97">
                  <c:v>37317</c:v>
                </c:pt>
                <c:pt idx="98">
                  <c:v>39564</c:v>
                </c:pt>
                <c:pt idx="99">
                  <c:v>29275</c:v>
                </c:pt>
                <c:pt idx="100">
                  <c:v>34111</c:v>
                </c:pt>
                <c:pt idx="101">
                  <c:v>36673</c:v>
                </c:pt>
                <c:pt idx="102">
                  <c:v>26666</c:v>
                </c:pt>
                <c:pt idx="103">
                  <c:v>28345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BC-4DFD-B228-2DA2F5032197}"/>
            </c:ext>
          </c:extLst>
        </c:ser>
        <c:ser>
          <c:idx val="1"/>
          <c:order val="1"/>
          <c:tx>
            <c:strRef>
              <c:f>'Nové úvěry'!$AK$6</c:f>
              <c:strCache>
                <c:ptCount val="1"/>
                <c:pt idx="0">
                  <c:v>Podniky EUR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'Nové úvěry'!$AI$7:$AI$110</c:f>
              <c:numCache>
                <c:formatCode>m/d/yyyy</c:formatCode>
                <c:ptCount val="104"/>
                <c:pt idx="0">
                  <c:v>44804</c:v>
                </c:pt>
                <c:pt idx="1">
                  <c:v>44773</c:v>
                </c:pt>
                <c:pt idx="2">
                  <c:v>44742</c:v>
                </c:pt>
                <c:pt idx="3">
                  <c:v>44712</c:v>
                </c:pt>
                <c:pt idx="4">
                  <c:v>44681</c:v>
                </c:pt>
                <c:pt idx="5">
                  <c:v>44651</c:v>
                </c:pt>
                <c:pt idx="6">
                  <c:v>44620</c:v>
                </c:pt>
                <c:pt idx="7">
                  <c:v>44592</c:v>
                </c:pt>
                <c:pt idx="8">
                  <c:v>44561</c:v>
                </c:pt>
                <c:pt idx="9">
                  <c:v>44530</c:v>
                </c:pt>
                <c:pt idx="10">
                  <c:v>44500</c:v>
                </c:pt>
                <c:pt idx="11">
                  <c:v>44469</c:v>
                </c:pt>
                <c:pt idx="12">
                  <c:v>44439</c:v>
                </c:pt>
                <c:pt idx="13">
                  <c:v>44408</c:v>
                </c:pt>
                <c:pt idx="14">
                  <c:v>44377</c:v>
                </c:pt>
                <c:pt idx="15">
                  <c:v>44347</c:v>
                </c:pt>
                <c:pt idx="16">
                  <c:v>44316</c:v>
                </c:pt>
                <c:pt idx="17">
                  <c:v>44286</c:v>
                </c:pt>
                <c:pt idx="18">
                  <c:v>44255</c:v>
                </c:pt>
                <c:pt idx="19">
                  <c:v>44227</c:v>
                </c:pt>
                <c:pt idx="20">
                  <c:v>44196</c:v>
                </c:pt>
                <c:pt idx="21">
                  <c:v>44165</c:v>
                </c:pt>
                <c:pt idx="22">
                  <c:v>44135</c:v>
                </c:pt>
                <c:pt idx="23">
                  <c:v>44104</c:v>
                </c:pt>
                <c:pt idx="24">
                  <c:v>44074</c:v>
                </c:pt>
                <c:pt idx="25">
                  <c:v>44043</c:v>
                </c:pt>
                <c:pt idx="26">
                  <c:v>44012</c:v>
                </c:pt>
                <c:pt idx="27">
                  <c:v>43982</c:v>
                </c:pt>
                <c:pt idx="28">
                  <c:v>43951</c:v>
                </c:pt>
                <c:pt idx="29">
                  <c:v>43921</c:v>
                </c:pt>
                <c:pt idx="30">
                  <c:v>43890</c:v>
                </c:pt>
                <c:pt idx="31">
                  <c:v>43861</c:v>
                </c:pt>
                <c:pt idx="32">
                  <c:v>43830</c:v>
                </c:pt>
                <c:pt idx="33">
                  <c:v>43799</c:v>
                </c:pt>
                <c:pt idx="34">
                  <c:v>43769</c:v>
                </c:pt>
                <c:pt idx="35">
                  <c:v>43738</c:v>
                </c:pt>
                <c:pt idx="36">
                  <c:v>43708</c:v>
                </c:pt>
                <c:pt idx="37">
                  <c:v>43677</c:v>
                </c:pt>
                <c:pt idx="38">
                  <c:v>43646</c:v>
                </c:pt>
                <c:pt idx="39">
                  <c:v>43616</c:v>
                </c:pt>
                <c:pt idx="40">
                  <c:v>43585</c:v>
                </c:pt>
                <c:pt idx="41">
                  <c:v>43555</c:v>
                </c:pt>
                <c:pt idx="42">
                  <c:v>43524</c:v>
                </c:pt>
                <c:pt idx="43">
                  <c:v>43496</c:v>
                </c:pt>
                <c:pt idx="44">
                  <c:v>43465</c:v>
                </c:pt>
                <c:pt idx="45">
                  <c:v>43434</c:v>
                </c:pt>
                <c:pt idx="46">
                  <c:v>43404</c:v>
                </c:pt>
                <c:pt idx="47">
                  <c:v>43373</c:v>
                </c:pt>
                <c:pt idx="48">
                  <c:v>43343</c:v>
                </c:pt>
                <c:pt idx="49">
                  <c:v>43312</c:v>
                </c:pt>
                <c:pt idx="50">
                  <c:v>43281</c:v>
                </c:pt>
                <c:pt idx="51">
                  <c:v>43251</c:v>
                </c:pt>
                <c:pt idx="52">
                  <c:v>43220</c:v>
                </c:pt>
                <c:pt idx="53">
                  <c:v>43190</c:v>
                </c:pt>
                <c:pt idx="54">
                  <c:v>43159</c:v>
                </c:pt>
                <c:pt idx="55">
                  <c:v>43131</c:v>
                </c:pt>
                <c:pt idx="56">
                  <c:v>43100</c:v>
                </c:pt>
                <c:pt idx="57">
                  <c:v>43069</c:v>
                </c:pt>
                <c:pt idx="58">
                  <c:v>43039</c:v>
                </c:pt>
                <c:pt idx="59">
                  <c:v>43008</c:v>
                </c:pt>
                <c:pt idx="60">
                  <c:v>42978</c:v>
                </c:pt>
                <c:pt idx="61">
                  <c:v>42947</c:v>
                </c:pt>
                <c:pt idx="62">
                  <c:v>42916</c:v>
                </c:pt>
                <c:pt idx="63">
                  <c:v>42886</c:v>
                </c:pt>
                <c:pt idx="64">
                  <c:v>42855</c:v>
                </c:pt>
                <c:pt idx="65">
                  <c:v>42825</c:v>
                </c:pt>
                <c:pt idx="66">
                  <c:v>42794</c:v>
                </c:pt>
                <c:pt idx="67">
                  <c:v>42766</c:v>
                </c:pt>
                <c:pt idx="68">
                  <c:v>42735</c:v>
                </c:pt>
                <c:pt idx="69">
                  <c:v>42704</c:v>
                </c:pt>
                <c:pt idx="70">
                  <c:v>42674</c:v>
                </c:pt>
                <c:pt idx="71">
                  <c:v>42643</c:v>
                </c:pt>
                <c:pt idx="72">
                  <c:v>42613</c:v>
                </c:pt>
                <c:pt idx="73">
                  <c:v>42582</c:v>
                </c:pt>
                <c:pt idx="74">
                  <c:v>42551</c:v>
                </c:pt>
                <c:pt idx="75">
                  <c:v>42521</c:v>
                </c:pt>
                <c:pt idx="76">
                  <c:v>42490</c:v>
                </c:pt>
                <c:pt idx="77">
                  <c:v>42460</c:v>
                </c:pt>
                <c:pt idx="78">
                  <c:v>42429</c:v>
                </c:pt>
                <c:pt idx="79">
                  <c:v>42400</c:v>
                </c:pt>
                <c:pt idx="80">
                  <c:v>42369</c:v>
                </c:pt>
                <c:pt idx="81">
                  <c:v>42338</c:v>
                </c:pt>
                <c:pt idx="82">
                  <c:v>42308</c:v>
                </c:pt>
                <c:pt idx="83">
                  <c:v>42277</c:v>
                </c:pt>
                <c:pt idx="84">
                  <c:v>42247</c:v>
                </c:pt>
                <c:pt idx="85">
                  <c:v>42216</c:v>
                </c:pt>
                <c:pt idx="86">
                  <c:v>42185</c:v>
                </c:pt>
                <c:pt idx="87">
                  <c:v>42155</c:v>
                </c:pt>
                <c:pt idx="88">
                  <c:v>42124</c:v>
                </c:pt>
                <c:pt idx="89">
                  <c:v>42094</c:v>
                </c:pt>
                <c:pt idx="90">
                  <c:v>42063</c:v>
                </c:pt>
                <c:pt idx="91">
                  <c:v>42035</c:v>
                </c:pt>
                <c:pt idx="92">
                  <c:v>42004</c:v>
                </c:pt>
                <c:pt idx="93">
                  <c:v>41973</c:v>
                </c:pt>
                <c:pt idx="94">
                  <c:v>41943</c:v>
                </c:pt>
                <c:pt idx="95">
                  <c:v>41912</c:v>
                </c:pt>
                <c:pt idx="96">
                  <c:v>41882</c:v>
                </c:pt>
                <c:pt idx="97">
                  <c:v>41851</c:v>
                </c:pt>
                <c:pt idx="98">
                  <c:v>41820</c:v>
                </c:pt>
                <c:pt idx="99">
                  <c:v>41790</c:v>
                </c:pt>
                <c:pt idx="100">
                  <c:v>41759</c:v>
                </c:pt>
                <c:pt idx="101">
                  <c:v>41729</c:v>
                </c:pt>
                <c:pt idx="102">
                  <c:v>41698</c:v>
                </c:pt>
                <c:pt idx="103">
                  <c:v>41670</c:v>
                </c:pt>
              </c:numCache>
            </c:numRef>
          </c:cat>
          <c:val>
            <c:numRef>
              <c:f>'Nové úvěry'!$AK$7:$AK$110</c:f>
              <c:numCache>
                <c:formatCode>General</c:formatCode>
                <c:ptCount val="104"/>
                <c:pt idx="0">
                  <c:v>44827.9</c:v>
                </c:pt>
                <c:pt idx="1">
                  <c:v>23952.5</c:v>
                </c:pt>
                <c:pt idx="2">
                  <c:v>35964.199999999997</c:v>
                </c:pt>
                <c:pt idx="3">
                  <c:v>26237.9</c:v>
                </c:pt>
                <c:pt idx="4">
                  <c:v>27008.7</c:v>
                </c:pt>
                <c:pt idx="5">
                  <c:v>27060.2</c:v>
                </c:pt>
                <c:pt idx="6">
                  <c:v>25425</c:v>
                </c:pt>
                <c:pt idx="7">
                  <c:v>17402</c:v>
                </c:pt>
                <c:pt idx="8">
                  <c:v>34565.199999999997</c:v>
                </c:pt>
                <c:pt idx="9">
                  <c:v>20124.099999999999</c:v>
                </c:pt>
                <c:pt idx="10">
                  <c:v>16062.9</c:v>
                </c:pt>
                <c:pt idx="11">
                  <c:v>29571.1</c:v>
                </c:pt>
                <c:pt idx="12">
                  <c:v>10612.2</c:v>
                </c:pt>
                <c:pt idx="13">
                  <c:v>13046.3</c:v>
                </c:pt>
                <c:pt idx="14">
                  <c:v>16788.400000000001</c:v>
                </c:pt>
                <c:pt idx="15">
                  <c:v>11483</c:v>
                </c:pt>
                <c:pt idx="16">
                  <c:v>9213.7000000000007</c:v>
                </c:pt>
                <c:pt idx="17">
                  <c:v>14878.9</c:v>
                </c:pt>
                <c:pt idx="18">
                  <c:v>8128.5</c:v>
                </c:pt>
                <c:pt idx="19">
                  <c:v>12545.3</c:v>
                </c:pt>
                <c:pt idx="20">
                  <c:v>24488.7</c:v>
                </c:pt>
                <c:pt idx="21">
                  <c:v>14961.9</c:v>
                </c:pt>
                <c:pt idx="22">
                  <c:v>13429.8</c:v>
                </c:pt>
                <c:pt idx="23">
                  <c:v>14379</c:v>
                </c:pt>
                <c:pt idx="24">
                  <c:v>11772.4</c:v>
                </c:pt>
                <c:pt idx="25">
                  <c:v>12366.9</c:v>
                </c:pt>
                <c:pt idx="26">
                  <c:v>12735.8</c:v>
                </c:pt>
                <c:pt idx="27">
                  <c:v>13210.9</c:v>
                </c:pt>
                <c:pt idx="28">
                  <c:v>17673.3</c:v>
                </c:pt>
                <c:pt idx="29">
                  <c:v>26850.5</c:v>
                </c:pt>
                <c:pt idx="30">
                  <c:v>12354.4</c:v>
                </c:pt>
                <c:pt idx="31">
                  <c:v>15807.6</c:v>
                </c:pt>
                <c:pt idx="32">
                  <c:v>23370.799999999999</c:v>
                </c:pt>
                <c:pt idx="33">
                  <c:v>17491.5</c:v>
                </c:pt>
                <c:pt idx="34">
                  <c:v>24533.9</c:v>
                </c:pt>
                <c:pt idx="35">
                  <c:v>15342.1</c:v>
                </c:pt>
                <c:pt idx="36">
                  <c:v>14223.4</c:v>
                </c:pt>
                <c:pt idx="37">
                  <c:v>23862.2</c:v>
                </c:pt>
                <c:pt idx="38">
                  <c:v>26975</c:v>
                </c:pt>
                <c:pt idx="39">
                  <c:v>10240.9</c:v>
                </c:pt>
                <c:pt idx="40">
                  <c:v>9769</c:v>
                </c:pt>
                <c:pt idx="41">
                  <c:v>18417.3</c:v>
                </c:pt>
                <c:pt idx="42">
                  <c:v>14807.8</c:v>
                </c:pt>
                <c:pt idx="43">
                  <c:v>14722.5</c:v>
                </c:pt>
                <c:pt idx="44">
                  <c:v>23476.400000000001</c:v>
                </c:pt>
                <c:pt idx="45">
                  <c:v>17093.599999999999</c:v>
                </c:pt>
                <c:pt idx="46">
                  <c:v>20211.2</c:v>
                </c:pt>
                <c:pt idx="47">
                  <c:v>9887.2999999999993</c:v>
                </c:pt>
                <c:pt idx="48">
                  <c:v>12724.1</c:v>
                </c:pt>
                <c:pt idx="49">
                  <c:v>23661.7</c:v>
                </c:pt>
                <c:pt idx="50">
                  <c:v>13463.5</c:v>
                </c:pt>
                <c:pt idx="51">
                  <c:v>23366.1</c:v>
                </c:pt>
                <c:pt idx="52">
                  <c:v>17374.099999999999</c:v>
                </c:pt>
                <c:pt idx="53">
                  <c:v>11449.1</c:v>
                </c:pt>
                <c:pt idx="54">
                  <c:v>17017.900000000001</c:v>
                </c:pt>
                <c:pt idx="55">
                  <c:v>15324.1</c:v>
                </c:pt>
                <c:pt idx="56">
                  <c:v>23406.799999999999</c:v>
                </c:pt>
                <c:pt idx="57">
                  <c:v>13921.2</c:v>
                </c:pt>
                <c:pt idx="58">
                  <c:v>14114.6</c:v>
                </c:pt>
                <c:pt idx="59">
                  <c:v>11240.8</c:v>
                </c:pt>
                <c:pt idx="60">
                  <c:v>14575.6</c:v>
                </c:pt>
                <c:pt idx="61">
                  <c:v>11265.6</c:v>
                </c:pt>
                <c:pt idx="62">
                  <c:v>22774.3</c:v>
                </c:pt>
                <c:pt idx="63">
                  <c:v>24199.5</c:v>
                </c:pt>
                <c:pt idx="64">
                  <c:v>13933.1</c:v>
                </c:pt>
                <c:pt idx="65">
                  <c:v>30095.3</c:v>
                </c:pt>
                <c:pt idx="66">
                  <c:v>9557.7000000000007</c:v>
                </c:pt>
                <c:pt idx="67">
                  <c:v>14392.8</c:v>
                </c:pt>
                <c:pt idx="68">
                  <c:v>21493.7</c:v>
                </c:pt>
                <c:pt idx="69">
                  <c:v>9488.5</c:v>
                </c:pt>
                <c:pt idx="70">
                  <c:v>9258.7999999999993</c:v>
                </c:pt>
                <c:pt idx="71">
                  <c:v>79570.899999999994</c:v>
                </c:pt>
                <c:pt idx="72">
                  <c:v>5831.7</c:v>
                </c:pt>
                <c:pt idx="73">
                  <c:v>13149.3</c:v>
                </c:pt>
                <c:pt idx="74">
                  <c:v>16845.7</c:v>
                </c:pt>
                <c:pt idx="75">
                  <c:v>24976.3</c:v>
                </c:pt>
                <c:pt idx="76">
                  <c:v>8539.4</c:v>
                </c:pt>
                <c:pt idx="77">
                  <c:v>28305.9</c:v>
                </c:pt>
                <c:pt idx="78">
                  <c:v>8588</c:v>
                </c:pt>
                <c:pt idx="79">
                  <c:v>7844.3</c:v>
                </c:pt>
                <c:pt idx="80">
                  <c:v>10950.7</c:v>
                </c:pt>
                <c:pt idx="81">
                  <c:v>6924.5</c:v>
                </c:pt>
                <c:pt idx="82">
                  <c:v>11259.4</c:v>
                </c:pt>
                <c:pt idx="83">
                  <c:v>16145.9</c:v>
                </c:pt>
                <c:pt idx="84">
                  <c:v>6096.4</c:v>
                </c:pt>
                <c:pt idx="85">
                  <c:v>12296.5</c:v>
                </c:pt>
                <c:pt idx="86">
                  <c:v>8197.1</c:v>
                </c:pt>
                <c:pt idx="87">
                  <c:v>3652.5</c:v>
                </c:pt>
                <c:pt idx="88">
                  <c:v>14512</c:v>
                </c:pt>
                <c:pt idx="89">
                  <c:v>15695.3</c:v>
                </c:pt>
                <c:pt idx="90">
                  <c:v>5457.8</c:v>
                </c:pt>
                <c:pt idx="91">
                  <c:v>4318.7</c:v>
                </c:pt>
                <c:pt idx="92">
                  <c:v>22207.200000000001</c:v>
                </c:pt>
                <c:pt idx="93">
                  <c:v>8261.9</c:v>
                </c:pt>
                <c:pt idx="94">
                  <c:v>42321.7</c:v>
                </c:pt>
                <c:pt idx="95">
                  <c:v>13574.5</c:v>
                </c:pt>
                <c:pt idx="96">
                  <c:v>16671.8</c:v>
                </c:pt>
                <c:pt idx="97">
                  <c:v>24819.200000000001</c:v>
                </c:pt>
                <c:pt idx="98">
                  <c:v>11279.1</c:v>
                </c:pt>
                <c:pt idx="99">
                  <c:v>6476.5</c:v>
                </c:pt>
                <c:pt idx="100">
                  <c:v>6590.2</c:v>
                </c:pt>
                <c:pt idx="101">
                  <c:v>7958.3</c:v>
                </c:pt>
                <c:pt idx="102">
                  <c:v>4261.5</c:v>
                </c:pt>
                <c:pt idx="103">
                  <c:v>8525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BC-4DFD-B228-2DA2F50321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1790872"/>
        <c:axId val="741794152"/>
      </c:areaChart>
      <c:dateAx>
        <c:axId val="74179087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41794152"/>
        <c:crosses val="autoZero"/>
        <c:auto val="1"/>
        <c:lblOffset val="100"/>
        <c:baseTimeUnit val="months"/>
      </c:dateAx>
      <c:valAx>
        <c:axId val="7417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417908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Srpen 2022 - HICP, y/y, %</a:t>
            </a:r>
            <a:endParaRPr lang="en-US" dirty="0"/>
          </a:p>
        </c:rich>
      </c:tx>
      <c:layout>
        <c:manualLayout>
          <c:xMode val="edge"/>
          <c:yMode val="edge"/>
          <c:x val="0.44447065876052"/>
          <c:y val="9.466467647228728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HICP!$GE$9:$GE$10</c:f>
              <c:strCache>
                <c:ptCount val="2"/>
                <c:pt idx="1">
                  <c:v>CPI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F48-4296-9173-B32A950EF44C}"/>
              </c:ext>
            </c:extLst>
          </c:dPt>
          <c:dLbls>
            <c:dLbl>
              <c:idx val="2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F48-4296-9173-B32A950EF4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HICP!$GD$11:$GD$39</c:f>
              <c:strCache>
                <c:ptCount val="29"/>
                <c:pt idx="0">
                  <c:v>France</c:v>
                </c:pt>
                <c:pt idx="1">
                  <c:v>Malta</c:v>
                </c:pt>
                <c:pt idx="2">
                  <c:v>Finland</c:v>
                </c:pt>
                <c:pt idx="3">
                  <c:v>Luxembourg</c:v>
                </c:pt>
                <c:pt idx="4">
                  <c:v>Germany</c:v>
                </c:pt>
                <c:pt idx="5">
                  <c:v>Ireland</c:v>
                </c:pt>
                <c:pt idx="6">
                  <c:v>Euro area - 19 countries</c:v>
                </c:pt>
                <c:pt idx="7">
                  <c:v>Italy</c:v>
                </c:pt>
                <c:pt idx="8">
                  <c:v>Austria</c:v>
                </c:pt>
                <c:pt idx="9">
                  <c:v>Portugal</c:v>
                </c:pt>
                <c:pt idx="10">
                  <c:v>Sweden</c:v>
                </c:pt>
                <c:pt idx="11">
                  <c:v>Cyprus</c:v>
                </c:pt>
                <c:pt idx="12">
                  <c:v>Denmark</c:v>
                </c:pt>
                <c:pt idx="13">
                  <c:v>European Union - 27 countries </c:v>
                </c:pt>
                <c:pt idx="14">
                  <c:v>Belgium</c:v>
                </c:pt>
                <c:pt idx="15">
                  <c:v>Spain</c:v>
                </c:pt>
                <c:pt idx="16">
                  <c:v>Greece</c:v>
                </c:pt>
                <c:pt idx="17">
                  <c:v>Slovenia</c:v>
                </c:pt>
                <c:pt idx="18">
                  <c:v>Croatia</c:v>
                </c:pt>
                <c:pt idx="19">
                  <c:v>Romania</c:v>
                </c:pt>
                <c:pt idx="20">
                  <c:v>Slovakia</c:v>
                </c:pt>
                <c:pt idx="21">
                  <c:v>Netherlands</c:v>
                </c:pt>
                <c:pt idx="22">
                  <c:v>Poland</c:v>
                </c:pt>
                <c:pt idx="23">
                  <c:v>Bulgaria</c:v>
                </c:pt>
                <c:pt idx="24">
                  <c:v>Czechia</c:v>
                </c:pt>
                <c:pt idx="25">
                  <c:v>Hungary</c:v>
                </c:pt>
                <c:pt idx="26">
                  <c:v>Lithuania</c:v>
                </c:pt>
                <c:pt idx="27">
                  <c:v>Latvia</c:v>
                </c:pt>
                <c:pt idx="28">
                  <c:v>Estonia</c:v>
                </c:pt>
              </c:strCache>
            </c:strRef>
          </c:cat>
          <c:val>
            <c:numRef>
              <c:f>HICP!$GE$11:$GE$39</c:f>
              <c:numCache>
                <c:formatCode>#\ ##0.0</c:formatCode>
                <c:ptCount val="29"/>
                <c:pt idx="0">
                  <c:v>6.6</c:v>
                </c:pt>
                <c:pt idx="1">
                  <c:v>7</c:v>
                </c:pt>
                <c:pt idx="2">
                  <c:v>7.9</c:v>
                </c:pt>
                <c:pt idx="3">
                  <c:v>8.6</c:v>
                </c:pt>
                <c:pt idx="4">
                  <c:v>8.8000000000000007</c:v>
                </c:pt>
                <c:pt idx="5">
                  <c:v>9</c:v>
                </c:pt>
                <c:pt idx="6">
                  <c:v>9.1</c:v>
                </c:pt>
                <c:pt idx="7">
                  <c:v>9.1</c:v>
                </c:pt>
                <c:pt idx="8">
                  <c:v>9.1999999999999993</c:v>
                </c:pt>
                <c:pt idx="9">
                  <c:v>9.3000000000000007</c:v>
                </c:pt>
                <c:pt idx="10">
                  <c:v>9.5</c:v>
                </c:pt>
                <c:pt idx="11">
                  <c:v>9.6</c:v>
                </c:pt>
                <c:pt idx="12">
                  <c:v>9.9</c:v>
                </c:pt>
                <c:pt idx="13">
                  <c:v>10.1</c:v>
                </c:pt>
                <c:pt idx="14">
                  <c:v>10.5</c:v>
                </c:pt>
                <c:pt idx="15">
                  <c:v>10.5</c:v>
                </c:pt>
                <c:pt idx="16">
                  <c:v>11.2</c:v>
                </c:pt>
                <c:pt idx="17">
                  <c:v>11.5</c:v>
                </c:pt>
                <c:pt idx="18">
                  <c:v>12.6</c:v>
                </c:pt>
                <c:pt idx="19">
                  <c:v>13.3</c:v>
                </c:pt>
                <c:pt idx="20">
                  <c:v>13.4</c:v>
                </c:pt>
                <c:pt idx="21">
                  <c:v>13.7</c:v>
                </c:pt>
                <c:pt idx="22">
                  <c:v>14.8</c:v>
                </c:pt>
                <c:pt idx="23">
                  <c:v>15</c:v>
                </c:pt>
                <c:pt idx="24">
                  <c:v>17.100000000000001</c:v>
                </c:pt>
                <c:pt idx="25">
                  <c:v>18.600000000000001</c:v>
                </c:pt>
                <c:pt idx="26">
                  <c:v>21.1</c:v>
                </c:pt>
                <c:pt idx="27">
                  <c:v>21.4</c:v>
                </c:pt>
                <c:pt idx="28">
                  <c:v>25.2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48-4296-9173-B32A950EF4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4862072"/>
        <c:axId val="754861088"/>
      </c:barChart>
      <c:catAx>
        <c:axId val="754862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54861088"/>
        <c:crosses val="autoZero"/>
        <c:auto val="1"/>
        <c:lblAlgn val="ctr"/>
        <c:lblOffset val="100"/>
        <c:noMultiLvlLbl val="0"/>
      </c:catAx>
      <c:valAx>
        <c:axId val="754861088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54862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Srpen 2022</a:t>
            </a:r>
          </a:p>
        </c:rich>
      </c:tx>
      <c:layout>
        <c:manualLayout>
          <c:xMode val="edge"/>
          <c:yMode val="edge"/>
          <c:x val="0.41836789151356074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'2022-8'!$L$1</c:f>
              <c:strCache>
                <c:ptCount val="1"/>
                <c:pt idx="0">
                  <c:v>Potraviny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'2022-8'!$K$2:$K$29</c:f>
              <c:strCache>
                <c:ptCount val="28"/>
                <c:pt idx="0">
                  <c:v>MT</c:v>
                </c:pt>
                <c:pt idx="1">
                  <c:v>PT</c:v>
                </c:pt>
                <c:pt idx="2">
                  <c:v>FR</c:v>
                </c:pt>
                <c:pt idx="3">
                  <c:v>HR</c:v>
                </c:pt>
                <c:pt idx="4">
                  <c:v>FI</c:v>
                </c:pt>
                <c:pt idx="5">
                  <c:v>SK</c:v>
                </c:pt>
                <c:pt idx="6">
                  <c:v>HU</c:v>
                </c:pt>
                <c:pt idx="7">
                  <c:v>SE</c:v>
                </c:pt>
                <c:pt idx="8">
                  <c:v>AT</c:v>
                </c:pt>
                <c:pt idx="9">
                  <c:v>IE</c:v>
                </c:pt>
                <c:pt idx="10">
                  <c:v>DK</c:v>
                </c:pt>
                <c:pt idx="11">
                  <c:v>CY</c:v>
                </c:pt>
                <c:pt idx="12">
                  <c:v>LU</c:v>
                </c:pt>
                <c:pt idx="13">
                  <c:v>EA19</c:v>
                </c:pt>
                <c:pt idx="14">
                  <c:v>RO</c:v>
                </c:pt>
                <c:pt idx="15">
                  <c:v>BG</c:v>
                </c:pt>
                <c:pt idx="16">
                  <c:v>DE</c:v>
                </c:pt>
                <c:pt idx="17">
                  <c:v>IT</c:v>
                </c:pt>
                <c:pt idx="18">
                  <c:v>ES</c:v>
                </c:pt>
                <c:pt idx="19">
                  <c:v>CZ</c:v>
                </c:pt>
                <c:pt idx="20">
                  <c:v>EL</c:v>
                </c:pt>
                <c:pt idx="21">
                  <c:v>PL</c:v>
                </c:pt>
                <c:pt idx="22">
                  <c:v>SI</c:v>
                </c:pt>
                <c:pt idx="23">
                  <c:v>BE</c:v>
                </c:pt>
                <c:pt idx="24">
                  <c:v>LT</c:v>
                </c:pt>
                <c:pt idx="25">
                  <c:v>NL</c:v>
                </c:pt>
                <c:pt idx="26">
                  <c:v>LV</c:v>
                </c:pt>
                <c:pt idx="27">
                  <c:v>EE</c:v>
                </c:pt>
              </c:strCache>
            </c:strRef>
          </c:cat>
          <c:val>
            <c:numRef>
              <c:f>'2022-8'!$L$2:$L$29</c:f>
              <c:numCache>
                <c:formatCode>0.0</c:formatCode>
                <c:ptCount val="28"/>
                <c:pt idx="0">
                  <c:v>1.95965465238481</c:v>
                </c:pt>
                <c:pt idx="1">
                  <c:v>3.45019844551847</c:v>
                </c:pt>
                <c:pt idx="2">
                  <c:v>1.4765356982270701</c:v>
                </c:pt>
                <c:pt idx="3">
                  <c:v>4.4667689612228498</c:v>
                </c:pt>
                <c:pt idx="4">
                  <c:v>2.1636057915423401</c:v>
                </c:pt>
                <c:pt idx="5">
                  <c:v>5.2398111544562598</c:v>
                </c:pt>
                <c:pt idx="6">
                  <c:v>8.5781833467680002</c:v>
                </c:pt>
                <c:pt idx="7">
                  <c:v>2.34412853105745</c:v>
                </c:pt>
                <c:pt idx="8">
                  <c:v>1.9238573599401601</c:v>
                </c:pt>
                <c:pt idx="9">
                  <c:v>1.5828770429902199</c:v>
                </c:pt>
                <c:pt idx="10">
                  <c:v>2.7392045444992301</c:v>
                </c:pt>
                <c:pt idx="11">
                  <c:v>0.83812539715411505</c:v>
                </c:pt>
                <c:pt idx="12">
                  <c:v>1.4478576426711101</c:v>
                </c:pt>
                <c:pt idx="13">
                  <c:v>2.24834112740341</c:v>
                </c:pt>
                <c:pt idx="14">
                  <c:v>6.1019323655658999</c:v>
                </c:pt>
                <c:pt idx="15">
                  <c:v>5.7102156188728896</c:v>
                </c:pt>
                <c:pt idx="16">
                  <c:v>2.2111778898129599</c:v>
                </c:pt>
                <c:pt idx="17">
                  <c:v>2.1738164457644098</c:v>
                </c:pt>
                <c:pt idx="18">
                  <c:v>3.22643003176265</c:v>
                </c:pt>
                <c:pt idx="19">
                  <c:v>4.7260690356327304</c:v>
                </c:pt>
                <c:pt idx="20">
                  <c:v>2.8723798145288399</c:v>
                </c:pt>
                <c:pt idx="21">
                  <c:v>3.5221186039665802</c:v>
                </c:pt>
                <c:pt idx="22">
                  <c:v>2.7818744273507301</c:v>
                </c:pt>
                <c:pt idx="23">
                  <c:v>2.1496497884835999</c:v>
                </c:pt>
                <c:pt idx="24">
                  <c:v>6.7991096829409701</c:v>
                </c:pt>
                <c:pt idx="25">
                  <c:v>2.1103255077160998</c:v>
                </c:pt>
                <c:pt idx="26">
                  <c:v>7.2014809722643296</c:v>
                </c:pt>
                <c:pt idx="27">
                  <c:v>5.1711320686014197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E8-4314-8178-89A28C988E71}"/>
            </c:ext>
          </c:extLst>
        </c:ser>
        <c:ser>
          <c:idx val="1"/>
          <c:order val="1"/>
          <c:tx>
            <c:strRef>
              <c:f>'2022-8'!$M$1</c:f>
              <c:strCache>
                <c:ptCount val="1"/>
                <c:pt idx="0">
                  <c:v>Zboží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'2022-8'!$K$2:$K$29</c:f>
              <c:strCache>
                <c:ptCount val="28"/>
                <c:pt idx="0">
                  <c:v>MT</c:v>
                </c:pt>
                <c:pt idx="1">
                  <c:v>PT</c:v>
                </c:pt>
                <c:pt idx="2">
                  <c:v>FR</c:v>
                </c:pt>
                <c:pt idx="3">
                  <c:v>HR</c:v>
                </c:pt>
                <c:pt idx="4">
                  <c:v>FI</c:v>
                </c:pt>
                <c:pt idx="5">
                  <c:v>SK</c:v>
                </c:pt>
                <c:pt idx="6">
                  <c:v>HU</c:v>
                </c:pt>
                <c:pt idx="7">
                  <c:v>SE</c:v>
                </c:pt>
                <c:pt idx="8">
                  <c:v>AT</c:v>
                </c:pt>
                <c:pt idx="9">
                  <c:v>IE</c:v>
                </c:pt>
                <c:pt idx="10">
                  <c:v>DK</c:v>
                </c:pt>
                <c:pt idx="11">
                  <c:v>CY</c:v>
                </c:pt>
                <c:pt idx="12">
                  <c:v>LU</c:v>
                </c:pt>
                <c:pt idx="13">
                  <c:v>EA19</c:v>
                </c:pt>
                <c:pt idx="14">
                  <c:v>RO</c:v>
                </c:pt>
                <c:pt idx="15">
                  <c:v>BG</c:v>
                </c:pt>
                <c:pt idx="16">
                  <c:v>DE</c:v>
                </c:pt>
                <c:pt idx="17">
                  <c:v>IT</c:v>
                </c:pt>
                <c:pt idx="18">
                  <c:v>ES</c:v>
                </c:pt>
                <c:pt idx="19">
                  <c:v>CZ</c:v>
                </c:pt>
                <c:pt idx="20">
                  <c:v>EL</c:v>
                </c:pt>
                <c:pt idx="21">
                  <c:v>PL</c:v>
                </c:pt>
                <c:pt idx="22">
                  <c:v>SI</c:v>
                </c:pt>
                <c:pt idx="23">
                  <c:v>BE</c:v>
                </c:pt>
                <c:pt idx="24">
                  <c:v>LT</c:v>
                </c:pt>
                <c:pt idx="25">
                  <c:v>NL</c:v>
                </c:pt>
                <c:pt idx="26">
                  <c:v>LV</c:v>
                </c:pt>
                <c:pt idx="27">
                  <c:v>EE</c:v>
                </c:pt>
              </c:strCache>
            </c:strRef>
          </c:cat>
          <c:val>
            <c:numRef>
              <c:f>'2022-8'!$M$2:$M$29</c:f>
              <c:numCache>
                <c:formatCode>0.0</c:formatCode>
                <c:ptCount val="28"/>
                <c:pt idx="0">
                  <c:v>1.44510422555775</c:v>
                </c:pt>
                <c:pt idx="1">
                  <c:v>1.30906812470883</c:v>
                </c:pt>
                <c:pt idx="2">
                  <c:v>1.0522940083849399</c:v>
                </c:pt>
                <c:pt idx="3">
                  <c:v>2.3698903211409399</c:v>
                </c:pt>
                <c:pt idx="4">
                  <c:v>1.5017458697096799</c:v>
                </c:pt>
                <c:pt idx="5">
                  <c:v>2.3041035768254798</c:v>
                </c:pt>
                <c:pt idx="6">
                  <c:v>3.3327195690832498</c:v>
                </c:pt>
                <c:pt idx="7">
                  <c:v>2.1011937792688502</c:v>
                </c:pt>
                <c:pt idx="8">
                  <c:v>1.7959353141821901</c:v>
                </c:pt>
                <c:pt idx="9">
                  <c:v>1.13093319201812</c:v>
                </c:pt>
                <c:pt idx="10">
                  <c:v>1.89729185791023</c:v>
                </c:pt>
                <c:pt idx="11">
                  <c:v>1.1139009871594201</c:v>
                </c:pt>
                <c:pt idx="12">
                  <c:v>1.2875789939553499</c:v>
                </c:pt>
                <c:pt idx="13">
                  <c:v>1.33291733764366</c:v>
                </c:pt>
                <c:pt idx="14">
                  <c:v>1.7593044772022399</c:v>
                </c:pt>
                <c:pt idx="15">
                  <c:v>2.4374376845524401</c:v>
                </c:pt>
                <c:pt idx="16">
                  <c:v>1.63178263797172</c:v>
                </c:pt>
                <c:pt idx="17">
                  <c:v>1.04263255055614</c:v>
                </c:pt>
                <c:pt idx="18">
                  <c:v>1.0037320883176799</c:v>
                </c:pt>
                <c:pt idx="19">
                  <c:v>3.55634780570752</c:v>
                </c:pt>
                <c:pt idx="20">
                  <c:v>1.1508760851192401</c:v>
                </c:pt>
                <c:pt idx="21">
                  <c:v>2.8938130141228702</c:v>
                </c:pt>
                <c:pt idx="22">
                  <c:v>2.0217902592636898</c:v>
                </c:pt>
                <c:pt idx="23">
                  <c:v>1.14263503079044</c:v>
                </c:pt>
                <c:pt idx="24">
                  <c:v>3.27238360639649</c:v>
                </c:pt>
                <c:pt idx="25">
                  <c:v>1.7460785988402401</c:v>
                </c:pt>
                <c:pt idx="26">
                  <c:v>1.5637687775851301</c:v>
                </c:pt>
                <c:pt idx="27">
                  <c:v>3.40130844821054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E8-4314-8178-89A28C988E71}"/>
            </c:ext>
          </c:extLst>
        </c:ser>
        <c:ser>
          <c:idx val="2"/>
          <c:order val="2"/>
          <c:tx>
            <c:strRef>
              <c:f>'2022-8'!$N$1</c:f>
              <c:strCache>
                <c:ptCount val="1"/>
                <c:pt idx="0">
                  <c:v>Služby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'2022-8'!$K$2:$K$29</c:f>
              <c:strCache>
                <c:ptCount val="28"/>
                <c:pt idx="0">
                  <c:v>MT</c:v>
                </c:pt>
                <c:pt idx="1">
                  <c:v>PT</c:v>
                </c:pt>
                <c:pt idx="2">
                  <c:v>FR</c:v>
                </c:pt>
                <c:pt idx="3">
                  <c:v>HR</c:v>
                </c:pt>
                <c:pt idx="4">
                  <c:v>FI</c:v>
                </c:pt>
                <c:pt idx="5">
                  <c:v>SK</c:v>
                </c:pt>
                <c:pt idx="6">
                  <c:v>HU</c:v>
                </c:pt>
                <c:pt idx="7">
                  <c:v>SE</c:v>
                </c:pt>
                <c:pt idx="8">
                  <c:v>AT</c:v>
                </c:pt>
                <c:pt idx="9">
                  <c:v>IE</c:v>
                </c:pt>
                <c:pt idx="10">
                  <c:v>DK</c:v>
                </c:pt>
                <c:pt idx="11">
                  <c:v>CY</c:v>
                </c:pt>
                <c:pt idx="12">
                  <c:v>LU</c:v>
                </c:pt>
                <c:pt idx="13">
                  <c:v>EA19</c:v>
                </c:pt>
                <c:pt idx="14">
                  <c:v>RO</c:v>
                </c:pt>
                <c:pt idx="15">
                  <c:v>BG</c:v>
                </c:pt>
                <c:pt idx="16">
                  <c:v>DE</c:v>
                </c:pt>
                <c:pt idx="17">
                  <c:v>IT</c:v>
                </c:pt>
                <c:pt idx="18">
                  <c:v>ES</c:v>
                </c:pt>
                <c:pt idx="19">
                  <c:v>CZ</c:v>
                </c:pt>
                <c:pt idx="20">
                  <c:v>EL</c:v>
                </c:pt>
                <c:pt idx="21">
                  <c:v>PL</c:v>
                </c:pt>
                <c:pt idx="22">
                  <c:v>SI</c:v>
                </c:pt>
                <c:pt idx="23">
                  <c:v>BE</c:v>
                </c:pt>
                <c:pt idx="24">
                  <c:v>LT</c:v>
                </c:pt>
                <c:pt idx="25">
                  <c:v>NL</c:v>
                </c:pt>
                <c:pt idx="26">
                  <c:v>LV</c:v>
                </c:pt>
                <c:pt idx="27">
                  <c:v>EE</c:v>
                </c:pt>
              </c:strCache>
            </c:strRef>
          </c:cat>
          <c:val>
            <c:numRef>
              <c:f>'2022-8'!$N$2:$N$29</c:f>
              <c:numCache>
                <c:formatCode>0.0</c:formatCode>
                <c:ptCount val="28"/>
                <c:pt idx="0">
                  <c:v>3.6031492685999198</c:v>
                </c:pt>
                <c:pt idx="1">
                  <c:v>2.6591714187489401</c:v>
                </c:pt>
                <c:pt idx="2">
                  <c:v>1.7962604221316201</c:v>
                </c:pt>
                <c:pt idx="3">
                  <c:v>3.2026168118433902</c:v>
                </c:pt>
                <c:pt idx="4">
                  <c:v>1.4690786350021099</c:v>
                </c:pt>
                <c:pt idx="5">
                  <c:v>2.94733315663618</c:v>
                </c:pt>
                <c:pt idx="6">
                  <c:v>3.6339352456329399</c:v>
                </c:pt>
                <c:pt idx="7">
                  <c:v>1.75682820239412</c:v>
                </c:pt>
                <c:pt idx="8">
                  <c:v>2.2093677297948102</c:v>
                </c:pt>
                <c:pt idx="9">
                  <c:v>2.9608161911553998</c:v>
                </c:pt>
                <c:pt idx="10">
                  <c:v>1.8865341865310501</c:v>
                </c:pt>
                <c:pt idx="11">
                  <c:v>3.8060156864461501</c:v>
                </c:pt>
                <c:pt idx="12">
                  <c:v>2.0079364673142899</c:v>
                </c:pt>
                <c:pt idx="13">
                  <c:v>1.6166269533527899</c:v>
                </c:pt>
                <c:pt idx="14">
                  <c:v>1.49292747845249</c:v>
                </c:pt>
                <c:pt idx="15">
                  <c:v>2.7182119585615498</c:v>
                </c:pt>
                <c:pt idx="16">
                  <c:v>0.76999837006871197</c:v>
                </c:pt>
                <c:pt idx="17">
                  <c:v>1.6357810389385701</c:v>
                </c:pt>
                <c:pt idx="18">
                  <c:v>2.06148961548223</c:v>
                </c:pt>
                <c:pt idx="19">
                  <c:v>4.2902515021120999</c:v>
                </c:pt>
                <c:pt idx="20">
                  <c:v>2.5739680611014202</c:v>
                </c:pt>
                <c:pt idx="21">
                  <c:v>3.6858892976745801</c:v>
                </c:pt>
                <c:pt idx="22">
                  <c:v>2.0374067747546198</c:v>
                </c:pt>
                <c:pt idx="23">
                  <c:v>1.7350279815935401</c:v>
                </c:pt>
                <c:pt idx="24">
                  <c:v>3.3955533831429801</c:v>
                </c:pt>
                <c:pt idx="25">
                  <c:v>1.96350789331764</c:v>
                </c:pt>
                <c:pt idx="26">
                  <c:v>2.6208427416487399</c:v>
                </c:pt>
                <c:pt idx="27">
                  <c:v>3.62045542799958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E8-4314-8178-89A28C988E71}"/>
            </c:ext>
          </c:extLst>
        </c:ser>
        <c:ser>
          <c:idx val="3"/>
          <c:order val="3"/>
          <c:tx>
            <c:strRef>
              <c:f>'2022-8'!$O$1</c:f>
              <c:strCache>
                <c:ptCount val="1"/>
                <c:pt idx="0">
                  <c:v>Energie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19"/>
            <c:invertIfNegative val="0"/>
            <c:bubble3D val="0"/>
            <c:spPr>
              <a:solidFill>
                <a:schemeClr val="accent4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116B-49C6-B3B4-E25B46AA6083}"/>
              </c:ext>
            </c:extLst>
          </c:dPt>
          <c:cat>
            <c:strRef>
              <c:f>'2022-8'!$K$2:$K$29</c:f>
              <c:strCache>
                <c:ptCount val="28"/>
                <c:pt idx="0">
                  <c:v>MT</c:v>
                </c:pt>
                <c:pt idx="1">
                  <c:v>PT</c:v>
                </c:pt>
                <c:pt idx="2">
                  <c:v>FR</c:v>
                </c:pt>
                <c:pt idx="3">
                  <c:v>HR</c:v>
                </c:pt>
                <c:pt idx="4">
                  <c:v>FI</c:v>
                </c:pt>
                <c:pt idx="5">
                  <c:v>SK</c:v>
                </c:pt>
                <c:pt idx="6">
                  <c:v>HU</c:v>
                </c:pt>
                <c:pt idx="7">
                  <c:v>SE</c:v>
                </c:pt>
                <c:pt idx="8">
                  <c:v>AT</c:v>
                </c:pt>
                <c:pt idx="9">
                  <c:v>IE</c:v>
                </c:pt>
                <c:pt idx="10">
                  <c:v>DK</c:v>
                </c:pt>
                <c:pt idx="11">
                  <c:v>CY</c:v>
                </c:pt>
                <c:pt idx="12">
                  <c:v>LU</c:v>
                </c:pt>
                <c:pt idx="13">
                  <c:v>EA19</c:v>
                </c:pt>
                <c:pt idx="14">
                  <c:v>RO</c:v>
                </c:pt>
                <c:pt idx="15">
                  <c:v>BG</c:v>
                </c:pt>
                <c:pt idx="16">
                  <c:v>DE</c:v>
                </c:pt>
                <c:pt idx="17">
                  <c:v>IT</c:v>
                </c:pt>
                <c:pt idx="18">
                  <c:v>ES</c:v>
                </c:pt>
                <c:pt idx="19">
                  <c:v>CZ</c:v>
                </c:pt>
                <c:pt idx="20">
                  <c:v>EL</c:v>
                </c:pt>
                <c:pt idx="21">
                  <c:v>PL</c:v>
                </c:pt>
                <c:pt idx="22">
                  <c:v>SI</c:v>
                </c:pt>
                <c:pt idx="23">
                  <c:v>BE</c:v>
                </c:pt>
                <c:pt idx="24">
                  <c:v>LT</c:v>
                </c:pt>
                <c:pt idx="25">
                  <c:v>NL</c:v>
                </c:pt>
                <c:pt idx="26">
                  <c:v>LV</c:v>
                </c:pt>
                <c:pt idx="27">
                  <c:v>EE</c:v>
                </c:pt>
              </c:strCache>
            </c:strRef>
          </c:cat>
          <c:val>
            <c:numRef>
              <c:f>'2022-8'!$O$2:$O$29</c:f>
              <c:numCache>
                <c:formatCode>0.0</c:formatCode>
                <c:ptCount val="28"/>
                <c:pt idx="0">
                  <c:v>0</c:v>
                </c:pt>
                <c:pt idx="1">
                  <c:v>1.92740317955607</c:v>
                </c:pt>
                <c:pt idx="2">
                  <c:v>2.2288529770968002</c:v>
                </c:pt>
                <c:pt idx="3">
                  <c:v>2.5226999216658701</c:v>
                </c:pt>
                <c:pt idx="4">
                  <c:v>2.7646043882726699</c:v>
                </c:pt>
                <c:pt idx="5">
                  <c:v>2.8919179500332199</c:v>
                </c:pt>
                <c:pt idx="6">
                  <c:v>3.0816777388346899</c:v>
                </c:pt>
                <c:pt idx="7">
                  <c:v>3.2781529328315502</c:v>
                </c:pt>
                <c:pt idx="8">
                  <c:v>3.3269955037649201</c:v>
                </c:pt>
                <c:pt idx="9">
                  <c:v>3.3696522372932201</c:v>
                </c:pt>
                <c:pt idx="10">
                  <c:v>3.4152666152954101</c:v>
                </c:pt>
                <c:pt idx="11">
                  <c:v>3.8054708600031502</c:v>
                </c:pt>
                <c:pt idx="12">
                  <c:v>3.8488464614080402</c:v>
                </c:pt>
                <c:pt idx="13">
                  <c:v>3.94763822584888</c:v>
                </c:pt>
                <c:pt idx="14">
                  <c:v>3.9680699497274401</c:v>
                </c:pt>
                <c:pt idx="15">
                  <c:v>4.14548023851754</c:v>
                </c:pt>
                <c:pt idx="16">
                  <c:v>4.1668012305692796</c:v>
                </c:pt>
                <c:pt idx="17">
                  <c:v>4.1922092426489996</c:v>
                </c:pt>
                <c:pt idx="18">
                  <c:v>4.2034439672962502</c:v>
                </c:pt>
                <c:pt idx="19">
                  <c:v>4.4767501677596604</c:v>
                </c:pt>
                <c:pt idx="20">
                  <c:v>4.6270302908229697</c:v>
                </c:pt>
                <c:pt idx="21">
                  <c:v>4.6419302544084902</c:v>
                </c:pt>
                <c:pt idx="22">
                  <c:v>4.64435779167116</c:v>
                </c:pt>
                <c:pt idx="23">
                  <c:v>5.4929737184333396</c:v>
                </c:pt>
                <c:pt idx="24">
                  <c:v>7.5905598125484097</c:v>
                </c:pt>
                <c:pt idx="25">
                  <c:v>7.8335250254840503</c:v>
                </c:pt>
                <c:pt idx="26">
                  <c:v>9.9969858937237408</c:v>
                </c:pt>
                <c:pt idx="27">
                  <c:v>12.9673981286066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E8-4314-8178-89A28C988E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87146207"/>
        <c:axId val="887146623"/>
      </c:barChart>
      <c:catAx>
        <c:axId val="88714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87146623"/>
        <c:crosses val="autoZero"/>
        <c:auto val="1"/>
        <c:lblAlgn val="ctr"/>
        <c:lblOffset val="100"/>
        <c:noMultiLvlLbl val="0"/>
      </c:catAx>
      <c:valAx>
        <c:axId val="8871466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8714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Říjen 2022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'2022-10'!$K$1</c:f>
              <c:strCache>
                <c:ptCount val="1"/>
                <c:pt idx="0">
                  <c:v>Potraviny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'2022-10'!$J$2:$J$29</c:f>
              <c:strCache>
                <c:ptCount val="28"/>
                <c:pt idx="0">
                  <c:v>MT</c:v>
                </c:pt>
                <c:pt idx="1">
                  <c:v>ES</c:v>
                </c:pt>
                <c:pt idx="2">
                  <c:v>CZ</c:v>
                </c:pt>
                <c:pt idx="3">
                  <c:v>FR</c:v>
                </c:pt>
                <c:pt idx="4">
                  <c:v>EL</c:v>
                </c:pt>
                <c:pt idx="5">
                  <c:v>PT</c:v>
                </c:pt>
                <c:pt idx="6">
                  <c:v>SE</c:v>
                </c:pt>
                <c:pt idx="7">
                  <c:v>CY</c:v>
                </c:pt>
                <c:pt idx="8">
                  <c:v>HR</c:v>
                </c:pt>
                <c:pt idx="9">
                  <c:v>FI</c:v>
                </c:pt>
                <c:pt idx="10">
                  <c:v>SI</c:v>
                </c:pt>
                <c:pt idx="11">
                  <c:v>SK</c:v>
                </c:pt>
                <c:pt idx="12">
                  <c:v>BG</c:v>
                </c:pt>
                <c:pt idx="13">
                  <c:v>RO</c:v>
                </c:pt>
                <c:pt idx="14">
                  <c:v>HU</c:v>
                </c:pt>
                <c:pt idx="15">
                  <c:v>IE</c:v>
                </c:pt>
                <c:pt idx="16">
                  <c:v>LU</c:v>
                </c:pt>
                <c:pt idx="17">
                  <c:v>EA19</c:v>
                </c:pt>
                <c:pt idx="18">
                  <c:v>AT</c:v>
                </c:pt>
                <c:pt idx="19">
                  <c:v>DK</c:v>
                </c:pt>
                <c:pt idx="20">
                  <c:v>PL</c:v>
                </c:pt>
                <c:pt idx="21">
                  <c:v>DE</c:v>
                </c:pt>
                <c:pt idx="22">
                  <c:v>IT</c:v>
                </c:pt>
                <c:pt idx="23">
                  <c:v>BE</c:v>
                </c:pt>
                <c:pt idx="24">
                  <c:v>LT</c:v>
                </c:pt>
                <c:pt idx="25">
                  <c:v>EE</c:v>
                </c:pt>
                <c:pt idx="26">
                  <c:v>LV</c:v>
                </c:pt>
                <c:pt idx="27">
                  <c:v>NL</c:v>
                </c:pt>
              </c:strCache>
            </c:strRef>
          </c:cat>
          <c:val>
            <c:numRef>
              <c:f>'2022-10'!$K$2:$K$29</c:f>
              <c:numCache>
                <c:formatCode>0.0</c:formatCode>
                <c:ptCount val="28"/>
                <c:pt idx="0">
                  <c:v>2.53191301030366</c:v>
                </c:pt>
                <c:pt idx="1">
                  <c:v>3.5167137983935501</c:v>
                </c:pt>
                <c:pt idx="2">
                  <c:v>5.7252699358264199</c:v>
                </c:pt>
                <c:pt idx="3">
                  <c:v>2.2414269009018701</c:v>
                </c:pt>
                <c:pt idx="4">
                  <c:v>3.1857146667975398</c:v>
                </c:pt>
                <c:pt idx="5">
                  <c:v>4.1151546310348799</c:v>
                </c:pt>
                <c:pt idx="6">
                  <c:v>2.8935768945407201</c:v>
                </c:pt>
                <c:pt idx="7">
                  <c:v>2.06447541676877</c:v>
                </c:pt>
                <c:pt idx="8">
                  <c:v>4.5580484304518896</c:v>
                </c:pt>
                <c:pt idx="9">
                  <c:v>2.6881829108522899</c:v>
                </c:pt>
                <c:pt idx="10">
                  <c:v>3.3874975863875498</c:v>
                </c:pt>
                <c:pt idx="11">
                  <c:v>6.3943014843423498</c:v>
                </c:pt>
                <c:pt idx="12">
                  <c:v>6.2380311219670297</c:v>
                </c:pt>
                <c:pt idx="13">
                  <c:v>6.8232830087700203</c:v>
                </c:pt>
                <c:pt idx="14">
                  <c:v>10.656672471406599</c:v>
                </c:pt>
                <c:pt idx="15">
                  <c:v>1.8402414112258101</c:v>
                </c:pt>
                <c:pt idx="16">
                  <c:v>1.68909377023384</c:v>
                </c:pt>
                <c:pt idx="17">
                  <c:v>2.74485141681</c:v>
                </c:pt>
                <c:pt idx="18">
                  <c:v>2.07684527174992</c:v>
                </c:pt>
                <c:pt idx="19">
                  <c:v>2.7184909520893101</c:v>
                </c:pt>
                <c:pt idx="20">
                  <c:v>4.40959649867915</c:v>
                </c:pt>
                <c:pt idx="21">
                  <c:v>2.6402158346070301</c:v>
                </c:pt>
                <c:pt idx="22">
                  <c:v>2.7276489967128699</c:v>
                </c:pt>
                <c:pt idx="23">
                  <c:v>2.6125944082463999</c:v>
                </c:pt>
                <c:pt idx="24">
                  <c:v>7.4433149773258904</c:v>
                </c:pt>
                <c:pt idx="25">
                  <c:v>6.3883203042994898</c:v>
                </c:pt>
                <c:pt idx="26">
                  <c:v>8.00282095308477</c:v>
                </c:pt>
                <c:pt idx="27">
                  <c:v>2.2239085141028201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9D-40B2-B3D9-725FAE2C15A5}"/>
            </c:ext>
          </c:extLst>
        </c:ser>
        <c:ser>
          <c:idx val="1"/>
          <c:order val="1"/>
          <c:tx>
            <c:strRef>
              <c:f>'2022-10'!$L$1</c:f>
              <c:strCache>
                <c:ptCount val="1"/>
                <c:pt idx="0">
                  <c:v>Zboží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'2022-10'!$J$2:$J$29</c:f>
              <c:strCache>
                <c:ptCount val="28"/>
                <c:pt idx="0">
                  <c:v>MT</c:v>
                </c:pt>
                <c:pt idx="1">
                  <c:v>ES</c:v>
                </c:pt>
                <c:pt idx="2">
                  <c:v>CZ</c:v>
                </c:pt>
                <c:pt idx="3">
                  <c:v>FR</c:v>
                </c:pt>
                <c:pt idx="4">
                  <c:v>EL</c:v>
                </c:pt>
                <c:pt idx="5">
                  <c:v>PT</c:v>
                </c:pt>
                <c:pt idx="6">
                  <c:v>SE</c:v>
                </c:pt>
                <c:pt idx="7">
                  <c:v>CY</c:v>
                </c:pt>
                <c:pt idx="8">
                  <c:v>HR</c:v>
                </c:pt>
                <c:pt idx="9">
                  <c:v>FI</c:v>
                </c:pt>
                <c:pt idx="10">
                  <c:v>SI</c:v>
                </c:pt>
                <c:pt idx="11">
                  <c:v>SK</c:v>
                </c:pt>
                <c:pt idx="12">
                  <c:v>BG</c:v>
                </c:pt>
                <c:pt idx="13">
                  <c:v>RO</c:v>
                </c:pt>
                <c:pt idx="14">
                  <c:v>HU</c:v>
                </c:pt>
                <c:pt idx="15">
                  <c:v>IE</c:v>
                </c:pt>
                <c:pt idx="16">
                  <c:v>LU</c:v>
                </c:pt>
                <c:pt idx="17">
                  <c:v>EA19</c:v>
                </c:pt>
                <c:pt idx="18">
                  <c:v>AT</c:v>
                </c:pt>
                <c:pt idx="19">
                  <c:v>DK</c:v>
                </c:pt>
                <c:pt idx="20">
                  <c:v>PL</c:v>
                </c:pt>
                <c:pt idx="21">
                  <c:v>DE</c:v>
                </c:pt>
                <c:pt idx="22">
                  <c:v>IT</c:v>
                </c:pt>
                <c:pt idx="23">
                  <c:v>BE</c:v>
                </c:pt>
                <c:pt idx="24">
                  <c:v>LT</c:v>
                </c:pt>
                <c:pt idx="25">
                  <c:v>EE</c:v>
                </c:pt>
                <c:pt idx="26">
                  <c:v>LV</c:v>
                </c:pt>
                <c:pt idx="27">
                  <c:v>NL</c:v>
                </c:pt>
              </c:strCache>
            </c:strRef>
          </c:cat>
          <c:val>
            <c:numRef>
              <c:f>'2022-10'!$L$2:$L$29</c:f>
              <c:numCache>
                <c:formatCode>0.0</c:formatCode>
                <c:ptCount val="28"/>
                <c:pt idx="0">
                  <c:v>1.7875847264595299</c:v>
                </c:pt>
                <c:pt idx="1">
                  <c:v>1.0436981476804701</c:v>
                </c:pt>
                <c:pt idx="2">
                  <c:v>3.66069394654876</c:v>
                </c:pt>
                <c:pt idx="3">
                  <c:v>1.2303435806872001</c:v>
                </c:pt>
                <c:pt idx="4">
                  <c:v>1.5647946352815001</c:v>
                </c:pt>
                <c:pt idx="5">
                  <c:v>1.6485231928845401</c:v>
                </c:pt>
                <c:pt idx="6">
                  <c:v>2.54665830967995</c:v>
                </c:pt>
                <c:pt idx="7">
                  <c:v>1.2347668195994399</c:v>
                </c:pt>
                <c:pt idx="8">
                  <c:v>2.6534709074746798</c:v>
                </c:pt>
                <c:pt idx="9">
                  <c:v>1.6028720544359101</c:v>
                </c:pt>
                <c:pt idx="10">
                  <c:v>2.2016656298353601</c:v>
                </c:pt>
                <c:pt idx="11">
                  <c:v>2.7845312063561098</c:v>
                </c:pt>
                <c:pt idx="12">
                  <c:v>2.8827100580540899</c:v>
                </c:pt>
                <c:pt idx="13">
                  <c:v>2.1039837694360002</c:v>
                </c:pt>
                <c:pt idx="14">
                  <c:v>3.8211017878226499</c:v>
                </c:pt>
                <c:pt idx="15">
                  <c:v>1.1542074649073399</c:v>
                </c:pt>
                <c:pt idx="16">
                  <c:v>1.4670141907152101</c:v>
                </c:pt>
                <c:pt idx="17">
                  <c:v>1.61466857337773</c:v>
                </c:pt>
                <c:pt idx="18">
                  <c:v>2.4488355386204201</c:v>
                </c:pt>
                <c:pt idx="19">
                  <c:v>2.23209281152762</c:v>
                </c:pt>
                <c:pt idx="20">
                  <c:v>3.1938428694663799</c:v>
                </c:pt>
                <c:pt idx="21">
                  <c:v>1.93056123998922</c:v>
                </c:pt>
                <c:pt idx="22">
                  <c:v>1.3914569523646401</c:v>
                </c:pt>
                <c:pt idx="23">
                  <c:v>1.5184432251553901</c:v>
                </c:pt>
                <c:pt idx="24">
                  <c:v>3.76413066664399</c:v>
                </c:pt>
                <c:pt idx="25">
                  <c:v>3.7465870039953102</c:v>
                </c:pt>
                <c:pt idx="26">
                  <c:v>1.8172041314743099</c:v>
                </c:pt>
                <c:pt idx="27">
                  <c:v>2.3785043460877602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9D-40B2-B3D9-725FAE2C15A5}"/>
            </c:ext>
          </c:extLst>
        </c:ser>
        <c:ser>
          <c:idx val="2"/>
          <c:order val="2"/>
          <c:tx>
            <c:strRef>
              <c:f>'2022-10'!$M$1</c:f>
              <c:strCache>
                <c:ptCount val="1"/>
                <c:pt idx="0">
                  <c:v>Služby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'2022-10'!$J$2:$J$29</c:f>
              <c:strCache>
                <c:ptCount val="28"/>
                <c:pt idx="0">
                  <c:v>MT</c:v>
                </c:pt>
                <c:pt idx="1">
                  <c:v>ES</c:v>
                </c:pt>
                <c:pt idx="2">
                  <c:v>CZ</c:v>
                </c:pt>
                <c:pt idx="3">
                  <c:v>FR</c:v>
                </c:pt>
                <c:pt idx="4">
                  <c:v>EL</c:v>
                </c:pt>
                <c:pt idx="5">
                  <c:v>PT</c:v>
                </c:pt>
                <c:pt idx="6">
                  <c:v>SE</c:v>
                </c:pt>
                <c:pt idx="7">
                  <c:v>CY</c:v>
                </c:pt>
                <c:pt idx="8">
                  <c:v>HR</c:v>
                </c:pt>
                <c:pt idx="9">
                  <c:v>FI</c:v>
                </c:pt>
                <c:pt idx="10">
                  <c:v>SI</c:v>
                </c:pt>
                <c:pt idx="11">
                  <c:v>SK</c:v>
                </c:pt>
                <c:pt idx="12">
                  <c:v>BG</c:v>
                </c:pt>
                <c:pt idx="13">
                  <c:v>RO</c:v>
                </c:pt>
                <c:pt idx="14">
                  <c:v>HU</c:v>
                </c:pt>
                <c:pt idx="15">
                  <c:v>IE</c:v>
                </c:pt>
                <c:pt idx="16">
                  <c:v>LU</c:v>
                </c:pt>
                <c:pt idx="17">
                  <c:v>EA19</c:v>
                </c:pt>
                <c:pt idx="18">
                  <c:v>AT</c:v>
                </c:pt>
                <c:pt idx="19">
                  <c:v>DK</c:v>
                </c:pt>
                <c:pt idx="20">
                  <c:v>PL</c:v>
                </c:pt>
                <c:pt idx="21">
                  <c:v>DE</c:v>
                </c:pt>
                <c:pt idx="22">
                  <c:v>IT</c:v>
                </c:pt>
                <c:pt idx="23">
                  <c:v>BE</c:v>
                </c:pt>
                <c:pt idx="24">
                  <c:v>LT</c:v>
                </c:pt>
                <c:pt idx="25">
                  <c:v>EE</c:v>
                </c:pt>
                <c:pt idx="26">
                  <c:v>LV</c:v>
                </c:pt>
                <c:pt idx="27">
                  <c:v>NL</c:v>
                </c:pt>
              </c:strCache>
            </c:strRef>
          </c:cat>
          <c:val>
            <c:numRef>
              <c:f>'2022-10'!$M$2:$M$29</c:f>
              <c:numCache>
                <c:formatCode>0.0</c:formatCode>
                <c:ptCount val="28"/>
                <c:pt idx="0">
                  <c:v>3.10678269227986</c:v>
                </c:pt>
                <c:pt idx="1">
                  <c:v>1.7568849237798401</c:v>
                </c:pt>
                <c:pt idx="2">
                  <c:v>4.3738547324576604</c:v>
                </c:pt>
                <c:pt idx="3">
                  <c:v>1.56080266553616</c:v>
                </c:pt>
                <c:pt idx="4">
                  <c:v>2.63779003880322</c:v>
                </c:pt>
                <c:pt idx="5">
                  <c:v>2.5772665077435901</c:v>
                </c:pt>
                <c:pt idx="6">
                  <c:v>1.8960469379539799</c:v>
                </c:pt>
                <c:pt idx="7">
                  <c:v>2.8815264130650502</c:v>
                </c:pt>
                <c:pt idx="8">
                  <c:v>3.00694687970199</c:v>
                </c:pt>
                <c:pt idx="9">
                  <c:v>1.48888866467707</c:v>
                </c:pt>
                <c:pt idx="10">
                  <c:v>2.07741037026002</c:v>
                </c:pt>
                <c:pt idx="11">
                  <c:v>2.4159786859066799</c:v>
                </c:pt>
                <c:pt idx="12">
                  <c:v>2.7719410885700002</c:v>
                </c:pt>
                <c:pt idx="13">
                  <c:v>1.58110079571175</c:v>
                </c:pt>
                <c:pt idx="14">
                  <c:v>4.1033597718069403</c:v>
                </c:pt>
                <c:pt idx="15">
                  <c:v>2.1953300316773499</c:v>
                </c:pt>
                <c:pt idx="16">
                  <c:v>1.4051540669052101</c:v>
                </c:pt>
                <c:pt idx="17">
                  <c:v>1.81768686324621</c:v>
                </c:pt>
                <c:pt idx="18">
                  <c:v>2.5410828357510198</c:v>
                </c:pt>
                <c:pt idx="19">
                  <c:v>1.7059239187225701</c:v>
                </c:pt>
                <c:pt idx="20">
                  <c:v>3.9783660189341798</c:v>
                </c:pt>
                <c:pt idx="21">
                  <c:v>1.72617263748101</c:v>
                </c:pt>
                <c:pt idx="22">
                  <c:v>1.66356545665467</c:v>
                </c:pt>
                <c:pt idx="23">
                  <c:v>1.7264364561013601</c:v>
                </c:pt>
                <c:pt idx="24">
                  <c:v>3.6224474966639999</c:v>
                </c:pt>
                <c:pt idx="25">
                  <c:v>3.9952512389469699</c:v>
                </c:pt>
                <c:pt idx="26">
                  <c:v>3.00513593696791</c:v>
                </c:pt>
                <c:pt idx="27">
                  <c:v>2.4640274839115399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9D-40B2-B3D9-725FAE2C15A5}"/>
            </c:ext>
          </c:extLst>
        </c:ser>
        <c:ser>
          <c:idx val="3"/>
          <c:order val="3"/>
          <c:tx>
            <c:strRef>
              <c:f>'2022-10'!$N$1</c:f>
              <c:strCache>
                <c:ptCount val="1"/>
                <c:pt idx="0">
                  <c:v>Energie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A8E2-4E6E-966A-7BAD0D27C466}"/>
              </c:ext>
            </c:extLst>
          </c:dPt>
          <c:cat>
            <c:strRef>
              <c:f>'2022-10'!$J$2:$J$29</c:f>
              <c:strCache>
                <c:ptCount val="28"/>
                <c:pt idx="0">
                  <c:v>MT</c:v>
                </c:pt>
                <c:pt idx="1">
                  <c:v>ES</c:v>
                </c:pt>
                <c:pt idx="2">
                  <c:v>CZ</c:v>
                </c:pt>
                <c:pt idx="3">
                  <c:v>FR</c:v>
                </c:pt>
                <c:pt idx="4">
                  <c:v>EL</c:v>
                </c:pt>
                <c:pt idx="5">
                  <c:v>PT</c:v>
                </c:pt>
                <c:pt idx="6">
                  <c:v>SE</c:v>
                </c:pt>
                <c:pt idx="7">
                  <c:v>CY</c:v>
                </c:pt>
                <c:pt idx="8">
                  <c:v>HR</c:v>
                </c:pt>
                <c:pt idx="9">
                  <c:v>FI</c:v>
                </c:pt>
                <c:pt idx="10">
                  <c:v>SI</c:v>
                </c:pt>
                <c:pt idx="11">
                  <c:v>SK</c:v>
                </c:pt>
                <c:pt idx="12">
                  <c:v>BG</c:v>
                </c:pt>
                <c:pt idx="13">
                  <c:v>RO</c:v>
                </c:pt>
                <c:pt idx="14">
                  <c:v>HU</c:v>
                </c:pt>
                <c:pt idx="15">
                  <c:v>IE</c:v>
                </c:pt>
                <c:pt idx="16">
                  <c:v>LU</c:v>
                </c:pt>
                <c:pt idx="17">
                  <c:v>EA19</c:v>
                </c:pt>
                <c:pt idx="18">
                  <c:v>AT</c:v>
                </c:pt>
                <c:pt idx="19">
                  <c:v>DK</c:v>
                </c:pt>
                <c:pt idx="20">
                  <c:v>PL</c:v>
                </c:pt>
                <c:pt idx="21">
                  <c:v>DE</c:v>
                </c:pt>
                <c:pt idx="22">
                  <c:v>IT</c:v>
                </c:pt>
                <c:pt idx="23">
                  <c:v>BE</c:v>
                </c:pt>
                <c:pt idx="24">
                  <c:v>LT</c:v>
                </c:pt>
                <c:pt idx="25">
                  <c:v>EE</c:v>
                </c:pt>
                <c:pt idx="26">
                  <c:v>LV</c:v>
                </c:pt>
                <c:pt idx="27">
                  <c:v>NL</c:v>
                </c:pt>
              </c:strCache>
            </c:strRef>
          </c:cat>
          <c:val>
            <c:numRef>
              <c:f>'2022-10'!$N$2:$N$29</c:f>
              <c:numCache>
                <c:formatCode>0.0</c:formatCode>
                <c:ptCount val="28"/>
                <c:pt idx="0">
                  <c:v>0</c:v>
                </c:pt>
                <c:pt idx="1">
                  <c:v>0.99261475687644396</c:v>
                </c:pt>
                <c:pt idx="2">
                  <c:v>1.76544453651363</c:v>
                </c:pt>
                <c:pt idx="3">
                  <c:v>2.0413595842711101</c:v>
                </c:pt>
                <c:pt idx="4">
                  <c:v>2.0771898175261199</c:v>
                </c:pt>
                <c:pt idx="5">
                  <c:v>2.22939872349429</c:v>
                </c:pt>
                <c:pt idx="6">
                  <c:v>2.4532487549984099</c:v>
                </c:pt>
                <c:pt idx="7">
                  <c:v>2.4568847330371901</c:v>
                </c:pt>
                <c:pt idx="8">
                  <c:v>2.5226376479386299</c:v>
                </c:pt>
                <c:pt idx="9">
                  <c:v>2.6045819187209398</c:v>
                </c:pt>
                <c:pt idx="10">
                  <c:v>2.6467897251548398</c:v>
                </c:pt>
                <c:pt idx="11">
                  <c:v>2.8756974212841402</c:v>
                </c:pt>
                <c:pt idx="12">
                  <c:v>2.94335462384521</c:v>
                </c:pt>
                <c:pt idx="13">
                  <c:v>2.9653650861762402</c:v>
                </c:pt>
                <c:pt idx="14">
                  <c:v>3.2709119654377101</c:v>
                </c:pt>
                <c:pt idx="15">
                  <c:v>4.2007035962232102</c:v>
                </c:pt>
                <c:pt idx="16">
                  <c:v>4.2736669635975497</c:v>
                </c:pt>
                <c:pt idx="17">
                  <c:v>4.44495613712182</c:v>
                </c:pt>
                <c:pt idx="18">
                  <c:v>4.4828367597145</c:v>
                </c:pt>
                <c:pt idx="19">
                  <c:v>4.69736982957766</c:v>
                </c:pt>
                <c:pt idx="20">
                  <c:v>4.80811322149723</c:v>
                </c:pt>
                <c:pt idx="21">
                  <c:v>5.2633959413467002</c:v>
                </c:pt>
                <c:pt idx="22">
                  <c:v>6.7861763372803701</c:v>
                </c:pt>
                <c:pt idx="23">
                  <c:v>7.2382522476802</c:v>
                </c:pt>
                <c:pt idx="24">
                  <c:v>7.2759753312427797</c:v>
                </c:pt>
                <c:pt idx="25">
                  <c:v>8.3263462641228401</c:v>
                </c:pt>
                <c:pt idx="26">
                  <c:v>8.8995548357351293</c:v>
                </c:pt>
                <c:pt idx="27">
                  <c:v>9.7175068548097805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9D-40B2-B3D9-725FAE2C1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79942255"/>
        <c:axId val="776974959"/>
      </c:barChart>
      <c:catAx>
        <c:axId val="779942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76974959"/>
        <c:crosses val="autoZero"/>
        <c:auto val="1"/>
        <c:lblAlgn val="ctr"/>
        <c:lblOffset val="100"/>
        <c:noMultiLvlLbl val="0"/>
      </c:catAx>
      <c:valAx>
        <c:axId val="776974959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79942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cs-CZ" dirty="0" smtClean="0"/>
              <a:t>Cenová hladina </a:t>
            </a:r>
            <a:r>
              <a:rPr lang="cs-CZ" dirty="0"/>
              <a:t>- Česko a Německo, průměr 2015 = 100</a:t>
            </a:r>
          </a:p>
        </c:rich>
      </c:tx>
      <c:layout>
        <c:manualLayout>
          <c:xMode val="edge"/>
          <c:yMode val="edge"/>
          <c:x val="0.23720709650769417"/>
          <c:y val="5.1325220104905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2725636287865089E-2"/>
          <c:y val="0.23865045239220053"/>
          <c:w val="0.91157783860412356"/>
          <c:h val="0.61367715651109134"/>
        </c:manualLayout>
      </c:layout>
      <c:lineChart>
        <c:grouping val="standard"/>
        <c:varyColors val="0"/>
        <c:ser>
          <c:idx val="0"/>
          <c:order val="0"/>
          <c:tx>
            <c:strRef>
              <c:f>'Inflace HICP_SRN_AT_ČR'!$A$14</c:f>
              <c:strCache>
                <c:ptCount val="1"/>
                <c:pt idx="0">
                  <c:v>Czechia</c:v>
                </c:pt>
              </c:strCache>
            </c:strRef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67"/>
              <c:layout>
                <c:manualLayout>
                  <c:x val="-2.0740741708521047E-2"/>
                  <c:y val="-2.1932113680112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6D0-4B09-8DC5-4D297EDBCBB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'Inflace HICP_SRN_AT_ČR'!$B$13:$BQ$13</c:f>
              <c:strCache>
                <c:ptCount val="68"/>
                <c:pt idx="0">
                  <c:v>2017M01</c:v>
                </c:pt>
                <c:pt idx="1">
                  <c:v>2017M02</c:v>
                </c:pt>
                <c:pt idx="2">
                  <c:v>2017M03</c:v>
                </c:pt>
                <c:pt idx="3">
                  <c:v>2017M04</c:v>
                </c:pt>
                <c:pt idx="4">
                  <c:v>2017M05</c:v>
                </c:pt>
                <c:pt idx="5">
                  <c:v>2017M06</c:v>
                </c:pt>
                <c:pt idx="6">
                  <c:v>2017M07</c:v>
                </c:pt>
                <c:pt idx="7">
                  <c:v>2017M08</c:v>
                </c:pt>
                <c:pt idx="8">
                  <c:v>2017M09</c:v>
                </c:pt>
                <c:pt idx="9">
                  <c:v>2017M10</c:v>
                </c:pt>
                <c:pt idx="10">
                  <c:v>2017M11</c:v>
                </c:pt>
                <c:pt idx="11">
                  <c:v>2017M12</c:v>
                </c:pt>
                <c:pt idx="12">
                  <c:v>2018M01</c:v>
                </c:pt>
                <c:pt idx="13">
                  <c:v>2018M02</c:v>
                </c:pt>
                <c:pt idx="14">
                  <c:v>2018M03</c:v>
                </c:pt>
                <c:pt idx="15">
                  <c:v>2018M04</c:v>
                </c:pt>
                <c:pt idx="16">
                  <c:v>2018M05</c:v>
                </c:pt>
                <c:pt idx="17">
                  <c:v>2018M06</c:v>
                </c:pt>
                <c:pt idx="18">
                  <c:v>2018M07</c:v>
                </c:pt>
                <c:pt idx="19">
                  <c:v>2018M08</c:v>
                </c:pt>
                <c:pt idx="20">
                  <c:v>2018M09</c:v>
                </c:pt>
                <c:pt idx="21">
                  <c:v>2018M10</c:v>
                </c:pt>
                <c:pt idx="22">
                  <c:v>2018M11</c:v>
                </c:pt>
                <c:pt idx="23">
                  <c:v>2018M12</c:v>
                </c:pt>
                <c:pt idx="24">
                  <c:v>2019M01</c:v>
                </c:pt>
                <c:pt idx="25">
                  <c:v>2019M02</c:v>
                </c:pt>
                <c:pt idx="26">
                  <c:v>2019M03</c:v>
                </c:pt>
                <c:pt idx="27">
                  <c:v>2019M04</c:v>
                </c:pt>
                <c:pt idx="28">
                  <c:v>2019M05</c:v>
                </c:pt>
                <c:pt idx="29">
                  <c:v>2019M06</c:v>
                </c:pt>
                <c:pt idx="30">
                  <c:v>2019M07</c:v>
                </c:pt>
                <c:pt idx="31">
                  <c:v>2019M08</c:v>
                </c:pt>
                <c:pt idx="32">
                  <c:v>2019M09</c:v>
                </c:pt>
                <c:pt idx="33">
                  <c:v>2019M10</c:v>
                </c:pt>
                <c:pt idx="34">
                  <c:v>2019M11</c:v>
                </c:pt>
                <c:pt idx="35">
                  <c:v>2019M12</c:v>
                </c:pt>
                <c:pt idx="36">
                  <c:v>2020M01</c:v>
                </c:pt>
                <c:pt idx="37">
                  <c:v>2020M02</c:v>
                </c:pt>
                <c:pt idx="38">
                  <c:v>2020M03</c:v>
                </c:pt>
                <c:pt idx="39">
                  <c:v>2020M04</c:v>
                </c:pt>
                <c:pt idx="40">
                  <c:v>2020M05</c:v>
                </c:pt>
                <c:pt idx="41">
                  <c:v>2020M06</c:v>
                </c:pt>
                <c:pt idx="42">
                  <c:v>2020M07</c:v>
                </c:pt>
                <c:pt idx="43">
                  <c:v>2020M08</c:v>
                </c:pt>
                <c:pt idx="44">
                  <c:v>2020M09</c:v>
                </c:pt>
                <c:pt idx="45">
                  <c:v>2020M10</c:v>
                </c:pt>
                <c:pt idx="46">
                  <c:v>2020M11</c:v>
                </c:pt>
                <c:pt idx="47">
                  <c:v>2020M12</c:v>
                </c:pt>
                <c:pt idx="48">
                  <c:v>2021M01</c:v>
                </c:pt>
                <c:pt idx="49">
                  <c:v>2021M02</c:v>
                </c:pt>
                <c:pt idx="50">
                  <c:v>2021M03</c:v>
                </c:pt>
                <c:pt idx="51">
                  <c:v>2021M04</c:v>
                </c:pt>
                <c:pt idx="52">
                  <c:v>2021M05</c:v>
                </c:pt>
                <c:pt idx="53">
                  <c:v>2021M06</c:v>
                </c:pt>
                <c:pt idx="54">
                  <c:v>2021M07</c:v>
                </c:pt>
                <c:pt idx="55">
                  <c:v>2021M08</c:v>
                </c:pt>
                <c:pt idx="56">
                  <c:v>2021M09</c:v>
                </c:pt>
                <c:pt idx="57">
                  <c:v>2021M10</c:v>
                </c:pt>
                <c:pt idx="58">
                  <c:v>2021M11</c:v>
                </c:pt>
                <c:pt idx="59">
                  <c:v>2021M12</c:v>
                </c:pt>
                <c:pt idx="60">
                  <c:v>2022M01</c:v>
                </c:pt>
                <c:pt idx="61">
                  <c:v>2021M2</c:v>
                </c:pt>
                <c:pt idx="62">
                  <c:v>2022M03</c:v>
                </c:pt>
                <c:pt idx="63">
                  <c:v>2022M04</c:v>
                </c:pt>
                <c:pt idx="64">
                  <c:v>2022M05</c:v>
                </c:pt>
                <c:pt idx="65">
                  <c:v>2022M06</c:v>
                </c:pt>
                <c:pt idx="66">
                  <c:v>2022M07</c:v>
                </c:pt>
                <c:pt idx="67">
                  <c:v>2022M08</c:v>
                </c:pt>
              </c:strCache>
            </c:strRef>
          </c:cat>
          <c:val>
            <c:numRef>
              <c:f>'Inflace HICP_SRN_AT_ČR'!$B$14:$BQ$14</c:f>
              <c:numCache>
                <c:formatCode>#\ ##0.0</c:formatCode>
                <c:ptCount val="68"/>
                <c:pt idx="0">
                  <c:v>102.3</c:v>
                </c:pt>
                <c:pt idx="1">
                  <c:v>102.7</c:v>
                </c:pt>
                <c:pt idx="2">
                  <c:v>102.7</c:v>
                </c:pt>
                <c:pt idx="3">
                  <c:v>102.8</c:v>
                </c:pt>
                <c:pt idx="4">
                  <c:v>103</c:v>
                </c:pt>
                <c:pt idx="5">
                  <c:v>103</c:v>
                </c:pt>
                <c:pt idx="6">
                  <c:v>103.4</c:v>
                </c:pt>
                <c:pt idx="7">
                  <c:v>103.2</c:v>
                </c:pt>
                <c:pt idx="8">
                  <c:v>103.1</c:v>
                </c:pt>
                <c:pt idx="9">
                  <c:v>103.6</c:v>
                </c:pt>
                <c:pt idx="10">
                  <c:v>103.7</c:v>
                </c:pt>
                <c:pt idx="11">
                  <c:v>103.7</c:v>
                </c:pt>
                <c:pt idx="12">
                  <c:v>104.4</c:v>
                </c:pt>
                <c:pt idx="13">
                  <c:v>104.3</c:v>
                </c:pt>
                <c:pt idx="14">
                  <c:v>104.3</c:v>
                </c:pt>
                <c:pt idx="15">
                  <c:v>104.6</c:v>
                </c:pt>
                <c:pt idx="16">
                  <c:v>105.1</c:v>
                </c:pt>
                <c:pt idx="17">
                  <c:v>105.5</c:v>
                </c:pt>
                <c:pt idx="18">
                  <c:v>105.7</c:v>
                </c:pt>
                <c:pt idx="19">
                  <c:v>105.7</c:v>
                </c:pt>
                <c:pt idx="20">
                  <c:v>105.3</c:v>
                </c:pt>
                <c:pt idx="21">
                  <c:v>105.7</c:v>
                </c:pt>
                <c:pt idx="22">
                  <c:v>105.4</c:v>
                </c:pt>
                <c:pt idx="23">
                  <c:v>105.4</c:v>
                </c:pt>
                <c:pt idx="24">
                  <c:v>106.5</c:v>
                </c:pt>
                <c:pt idx="25">
                  <c:v>106.8</c:v>
                </c:pt>
                <c:pt idx="26">
                  <c:v>107</c:v>
                </c:pt>
                <c:pt idx="27">
                  <c:v>107.1</c:v>
                </c:pt>
                <c:pt idx="28">
                  <c:v>107.8</c:v>
                </c:pt>
                <c:pt idx="29">
                  <c:v>108</c:v>
                </c:pt>
                <c:pt idx="30">
                  <c:v>108.4</c:v>
                </c:pt>
                <c:pt idx="31">
                  <c:v>108.5</c:v>
                </c:pt>
                <c:pt idx="32">
                  <c:v>108</c:v>
                </c:pt>
                <c:pt idx="33">
                  <c:v>108.5</c:v>
                </c:pt>
                <c:pt idx="34">
                  <c:v>108.6</c:v>
                </c:pt>
                <c:pt idx="35">
                  <c:v>108.8</c:v>
                </c:pt>
                <c:pt idx="36">
                  <c:v>110.5</c:v>
                </c:pt>
                <c:pt idx="37">
                  <c:v>110.8</c:v>
                </c:pt>
                <c:pt idx="38">
                  <c:v>110.8</c:v>
                </c:pt>
                <c:pt idx="39">
                  <c:v>110.6</c:v>
                </c:pt>
                <c:pt idx="40">
                  <c:v>111.1</c:v>
                </c:pt>
                <c:pt idx="41">
                  <c:v>111.7</c:v>
                </c:pt>
                <c:pt idx="42">
                  <c:v>112.3</c:v>
                </c:pt>
                <c:pt idx="43">
                  <c:v>112.3</c:v>
                </c:pt>
                <c:pt idx="44">
                  <c:v>111.6</c:v>
                </c:pt>
                <c:pt idx="45">
                  <c:v>111.7</c:v>
                </c:pt>
                <c:pt idx="46">
                  <c:v>111.6</c:v>
                </c:pt>
                <c:pt idx="47">
                  <c:v>111.4</c:v>
                </c:pt>
                <c:pt idx="48">
                  <c:v>112.9</c:v>
                </c:pt>
                <c:pt idx="49">
                  <c:v>113.1</c:v>
                </c:pt>
                <c:pt idx="50">
                  <c:v>113.3</c:v>
                </c:pt>
                <c:pt idx="51">
                  <c:v>114</c:v>
                </c:pt>
                <c:pt idx="52">
                  <c:v>114.1</c:v>
                </c:pt>
                <c:pt idx="53">
                  <c:v>114.5</c:v>
                </c:pt>
                <c:pt idx="54">
                  <c:v>115.3</c:v>
                </c:pt>
                <c:pt idx="55">
                  <c:v>115.8</c:v>
                </c:pt>
                <c:pt idx="56">
                  <c:v>116.1</c:v>
                </c:pt>
                <c:pt idx="57">
                  <c:v>117.1</c:v>
                </c:pt>
                <c:pt idx="58">
                  <c:v>117</c:v>
                </c:pt>
                <c:pt idx="59" formatCode="General">
                  <c:v>117.4</c:v>
                </c:pt>
                <c:pt idx="60" formatCode="General">
                  <c:v>122.8</c:v>
                </c:pt>
                <c:pt idx="61" formatCode="General">
                  <c:v>124.4</c:v>
                </c:pt>
                <c:pt idx="62" formatCode="General">
                  <c:v>126.8</c:v>
                </c:pt>
                <c:pt idx="63" formatCode="General">
                  <c:v>129.1</c:v>
                </c:pt>
                <c:pt idx="64" formatCode="General">
                  <c:v>131.5</c:v>
                </c:pt>
                <c:pt idx="65" formatCode="General">
                  <c:v>133.5</c:v>
                </c:pt>
                <c:pt idx="66" formatCode="General">
                  <c:v>135.19999999999999</c:v>
                </c:pt>
                <c:pt idx="67" formatCode="General">
                  <c:v>135.6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6D0-4B09-8DC5-4D297EDBCBB5}"/>
            </c:ext>
          </c:extLst>
        </c:ser>
        <c:ser>
          <c:idx val="1"/>
          <c:order val="1"/>
          <c:tx>
            <c:strRef>
              <c:f>'Inflace HICP_SRN_AT_ČR'!$A$15</c:f>
              <c:strCache>
                <c:ptCount val="1"/>
                <c:pt idx="0">
                  <c:v>Germany </c:v>
                </c:pt>
              </c:strCache>
            </c:strRef>
          </c:tx>
          <c:spPr>
            <a:ln w="381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67"/>
              <c:layout>
                <c:manualLayout>
                  <c:x val="-1.7975309480718446E-2"/>
                  <c:y val="-5.11749319202631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6D0-4B09-8DC5-4D297EDBCBB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'Inflace HICP_SRN_AT_ČR'!$B$13:$BQ$13</c:f>
              <c:strCache>
                <c:ptCount val="68"/>
                <c:pt idx="0">
                  <c:v>2017M01</c:v>
                </c:pt>
                <c:pt idx="1">
                  <c:v>2017M02</c:v>
                </c:pt>
                <c:pt idx="2">
                  <c:v>2017M03</c:v>
                </c:pt>
                <c:pt idx="3">
                  <c:v>2017M04</c:v>
                </c:pt>
                <c:pt idx="4">
                  <c:v>2017M05</c:v>
                </c:pt>
                <c:pt idx="5">
                  <c:v>2017M06</c:v>
                </c:pt>
                <c:pt idx="6">
                  <c:v>2017M07</c:v>
                </c:pt>
                <c:pt idx="7">
                  <c:v>2017M08</c:v>
                </c:pt>
                <c:pt idx="8">
                  <c:v>2017M09</c:v>
                </c:pt>
                <c:pt idx="9">
                  <c:v>2017M10</c:v>
                </c:pt>
                <c:pt idx="10">
                  <c:v>2017M11</c:v>
                </c:pt>
                <c:pt idx="11">
                  <c:v>2017M12</c:v>
                </c:pt>
                <c:pt idx="12">
                  <c:v>2018M01</c:v>
                </c:pt>
                <c:pt idx="13">
                  <c:v>2018M02</c:v>
                </c:pt>
                <c:pt idx="14">
                  <c:v>2018M03</c:v>
                </c:pt>
                <c:pt idx="15">
                  <c:v>2018M04</c:v>
                </c:pt>
                <c:pt idx="16">
                  <c:v>2018M05</c:v>
                </c:pt>
                <c:pt idx="17">
                  <c:v>2018M06</c:v>
                </c:pt>
                <c:pt idx="18">
                  <c:v>2018M07</c:v>
                </c:pt>
                <c:pt idx="19">
                  <c:v>2018M08</c:v>
                </c:pt>
                <c:pt idx="20">
                  <c:v>2018M09</c:v>
                </c:pt>
                <c:pt idx="21">
                  <c:v>2018M10</c:v>
                </c:pt>
                <c:pt idx="22">
                  <c:v>2018M11</c:v>
                </c:pt>
                <c:pt idx="23">
                  <c:v>2018M12</c:v>
                </c:pt>
                <c:pt idx="24">
                  <c:v>2019M01</c:v>
                </c:pt>
                <c:pt idx="25">
                  <c:v>2019M02</c:v>
                </c:pt>
                <c:pt idx="26">
                  <c:v>2019M03</c:v>
                </c:pt>
                <c:pt idx="27">
                  <c:v>2019M04</c:v>
                </c:pt>
                <c:pt idx="28">
                  <c:v>2019M05</c:v>
                </c:pt>
                <c:pt idx="29">
                  <c:v>2019M06</c:v>
                </c:pt>
                <c:pt idx="30">
                  <c:v>2019M07</c:v>
                </c:pt>
                <c:pt idx="31">
                  <c:v>2019M08</c:v>
                </c:pt>
                <c:pt idx="32">
                  <c:v>2019M09</c:v>
                </c:pt>
                <c:pt idx="33">
                  <c:v>2019M10</c:v>
                </c:pt>
                <c:pt idx="34">
                  <c:v>2019M11</c:v>
                </c:pt>
                <c:pt idx="35">
                  <c:v>2019M12</c:v>
                </c:pt>
                <c:pt idx="36">
                  <c:v>2020M01</c:v>
                </c:pt>
                <c:pt idx="37">
                  <c:v>2020M02</c:v>
                </c:pt>
                <c:pt idx="38">
                  <c:v>2020M03</c:v>
                </c:pt>
                <c:pt idx="39">
                  <c:v>2020M04</c:v>
                </c:pt>
                <c:pt idx="40">
                  <c:v>2020M05</c:v>
                </c:pt>
                <c:pt idx="41">
                  <c:v>2020M06</c:v>
                </c:pt>
                <c:pt idx="42">
                  <c:v>2020M07</c:v>
                </c:pt>
                <c:pt idx="43">
                  <c:v>2020M08</c:v>
                </c:pt>
                <c:pt idx="44">
                  <c:v>2020M09</c:v>
                </c:pt>
                <c:pt idx="45">
                  <c:v>2020M10</c:v>
                </c:pt>
                <c:pt idx="46">
                  <c:v>2020M11</c:v>
                </c:pt>
                <c:pt idx="47">
                  <c:v>2020M12</c:v>
                </c:pt>
                <c:pt idx="48">
                  <c:v>2021M01</c:v>
                </c:pt>
                <c:pt idx="49">
                  <c:v>2021M02</c:v>
                </c:pt>
                <c:pt idx="50">
                  <c:v>2021M03</c:v>
                </c:pt>
                <c:pt idx="51">
                  <c:v>2021M04</c:v>
                </c:pt>
                <c:pt idx="52">
                  <c:v>2021M05</c:v>
                </c:pt>
                <c:pt idx="53">
                  <c:v>2021M06</c:v>
                </c:pt>
                <c:pt idx="54">
                  <c:v>2021M07</c:v>
                </c:pt>
                <c:pt idx="55">
                  <c:v>2021M08</c:v>
                </c:pt>
                <c:pt idx="56">
                  <c:v>2021M09</c:v>
                </c:pt>
                <c:pt idx="57">
                  <c:v>2021M10</c:v>
                </c:pt>
                <c:pt idx="58">
                  <c:v>2021M11</c:v>
                </c:pt>
                <c:pt idx="59">
                  <c:v>2021M12</c:v>
                </c:pt>
                <c:pt idx="60">
                  <c:v>2022M01</c:v>
                </c:pt>
                <c:pt idx="61">
                  <c:v>2021M2</c:v>
                </c:pt>
                <c:pt idx="62">
                  <c:v>2022M03</c:v>
                </c:pt>
                <c:pt idx="63">
                  <c:v>2022M04</c:v>
                </c:pt>
                <c:pt idx="64">
                  <c:v>2022M05</c:v>
                </c:pt>
                <c:pt idx="65">
                  <c:v>2022M06</c:v>
                </c:pt>
                <c:pt idx="66">
                  <c:v>2022M07</c:v>
                </c:pt>
                <c:pt idx="67">
                  <c:v>2022M08</c:v>
                </c:pt>
              </c:strCache>
            </c:strRef>
          </c:cat>
          <c:val>
            <c:numRef>
              <c:f>'Inflace HICP_SRN_AT_ČR'!$B$15:$BQ$15</c:f>
              <c:numCache>
                <c:formatCode>#\ ##0.0</c:formatCode>
                <c:ptCount val="68"/>
                <c:pt idx="0">
                  <c:v>100.2</c:v>
                </c:pt>
                <c:pt idx="1">
                  <c:v>101</c:v>
                </c:pt>
                <c:pt idx="2">
                  <c:v>101.3</c:v>
                </c:pt>
                <c:pt idx="3">
                  <c:v>101.9</c:v>
                </c:pt>
                <c:pt idx="4">
                  <c:v>101.8</c:v>
                </c:pt>
                <c:pt idx="5">
                  <c:v>102.3</c:v>
                </c:pt>
                <c:pt idx="6">
                  <c:v>102.9</c:v>
                </c:pt>
                <c:pt idx="7">
                  <c:v>103</c:v>
                </c:pt>
                <c:pt idx="8">
                  <c:v>103</c:v>
                </c:pt>
                <c:pt idx="9">
                  <c:v>102.7</c:v>
                </c:pt>
                <c:pt idx="10">
                  <c:v>102</c:v>
                </c:pt>
                <c:pt idx="11">
                  <c:v>102.7</c:v>
                </c:pt>
                <c:pt idx="12">
                  <c:v>101.7</c:v>
                </c:pt>
                <c:pt idx="13">
                  <c:v>102.2</c:v>
                </c:pt>
                <c:pt idx="14">
                  <c:v>103</c:v>
                </c:pt>
                <c:pt idx="15">
                  <c:v>103.2</c:v>
                </c:pt>
                <c:pt idx="16">
                  <c:v>104.3</c:v>
                </c:pt>
                <c:pt idx="17">
                  <c:v>104.4</c:v>
                </c:pt>
                <c:pt idx="18">
                  <c:v>105.2</c:v>
                </c:pt>
                <c:pt idx="19">
                  <c:v>105.2</c:v>
                </c:pt>
                <c:pt idx="20">
                  <c:v>105.3</c:v>
                </c:pt>
                <c:pt idx="21">
                  <c:v>105.4</c:v>
                </c:pt>
                <c:pt idx="22">
                  <c:v>104.2</c:v>
                </c:pt>
                <c:pt idx="23">
                  <c:v>104.4</c:v>
                </c:pt>
                <c:pt idx="24">
                  <c:v>103.4</c:v>
                </c:pt>
                <c:pt idx="25">
                  <c:v>103.9</c:v>
                </c:pt>
                <c:pt idx="26">
                  <c:v>104.4</c:v>
                </c:pt>
                <c:pt idx="27">
                  <c:v>105.4</c:v>
                </c:pt>
                <c:pt idx="28">
                  <c:v>105.7</c:v>
                </c:pt>
                <c:pt idx="29">
                  <c:v>106</c:v>
                </c:pt>
                <c:pt idx="30">
                  <c:v>106.4</c:v>
                </c:pt>
                <c:pt idx="31">
                  <c:v>106.3</c:v>
                </c:pt>
                <c:pt idx="32">
                  <c:v>106.2</c:v>
                </c:pt>
                <c:pt idx="33">
                  <c:v>106.3</c:v>
                </c:pt>
                <c:pt idx="34">
                  <c:v>105.4</c:v>
                </c:pt>
                <c:pt idx="35">
                  <c:v>106</c:v>
                </c:pt>
                <c:pt idx="36">
                  <c:v>105.1</c:v>
                </c:pt>
                <c:pt idx="37">
                  <c:v>105.7</c:v>
                </c:pt>
                <c:pt idx="38">
                  <c:v>105.8</c:v>
                </c:pt>
                <c:pt idx="39">
                  <c:v>106.2</c:v>
                </c:pt>
                <c:pt idx="40">
                  <c:v>106.2</c:v>
                </c:pt>
                <c:pt idx="41">
                  <c:v>106.9</c:v>
                </c:pt>
                <c:pt idx="42">
                  <c:v>106.4</c:v>
                </c:pt>
                <c:pt idx="43">
                  <c:v>106.2</c:v>
                </c:pt>
                <c:pt idx="44">
                  <c:v>105.8</c:v>
                </c:pt>
                <c:pt idx="45">
                  <c:v>105.8</c:v>
                </c:pt>
                <c:pt idx="46">
                  <c:v>104.7</c:v>
                </c:pt>
                <c:pt idx="47">
                  <c:v>105.3</c:v>
                </c:pt>
                <c:pt idx="48">
                  <c:v>106.8</c:v>
                </c:pt>
                <c:pt idx="49">
                  <c:v>107.4</c:v>
                </c:pt>
                <c:pt idx="50">
                  <c:v>107.9</c:v>
                </c:pt>
                <c:pt idx="51">
                  <c:v>108.4</c:v>
                </c:pt>
                <c:pt idx="52">
                  <c:v>108.7</c:v>
                </c:pt>
                <c:pt idx="53">
                  <c:v>109.1</c:v>
                </c:pt>
                <c:pt idx="54">
                  <c:v>109.7</c:v>
                </c:pt>
                <c:pt idx="55">
                  <c:v>109.8</c:v>
                </c:pt>
                <c:pt idx="56">
                  <c:v>110.1</c:v>
                </c:pt>
                <c:pt idx="57">
                  <c:v>110.7</c:v>
                </c:pt>
                <c:pt idx="58">
                  <c:v>111</c:v>
                </c:pt>
                <c:pt idx="59" formatCode="General">
                  <c:v>113.6</c:v>
                </c:pt>
                <c:pt idx="60" formatCode="General">
                  <c:v>112.3</c:v>
                </c:pt>
                <c:pt idx="61" formatCode="General">
                  <c:v>113.3</c:v>
                </c:pt>
                <c:pt idx="62" formatCode="General">
                  <c:v>116.1</c:v>
                </c:pt>
                <c:pt idx="63" formatCode="General">
                  <c:v>116.9</c:v>
                </c:pt>
                <c:pt idx="64" formatCode="General">
                  <c:v>118.2</c:v>
                </c:pt>
                <c:pt idx="65" formatCode="General">
                  <c:v>118.1</c:v>
                </c:pt>
                <c:pt idx="66" formatCode="General">
                  <c:v>119</c:v>
                </c:pt>
                <c:pt idx="67" formatCode="General">
                  <c:v>119.5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6D0-4B09-8DC5-4D297EDBCB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0818376"/>
        <c:axId val="1"/>
      </c:lineChart>
      <c:catAx>
        <c:axId val="380818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100"/>
        </c:scaling>
        <c:delete val="0"/>
        <c:axPos val="l"/>
        <c:majorGridlines>
          <c:spPr>
            <a:ln w="9525" cap="flat" cmpd="sng" algn="ctr">
              <a:solidFill>
                <a:schemeClr val="accent1"/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38081837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5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sz="10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Vývoj počtu uchazečů o zaměstnání</a:t>
            </a:r>
          </a:p>
          <a:p>
            <a:pPr>
              <a:defRPr sz="35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sz="10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a volných pracovních míst</a:t>
            </a:r>
          </a:p>
        </c:rich>
      </c:tx>
      <c:layout>
        <c:manualLayout>
          <c:xMode val="edge"/>
          <c:yMode val="edge"/>
          <c:x val="0.32585585575718684"/>
          <c:y val="4.2916824089876725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8377341366455897E-2"/>
          <c:y val="0.15067500177327292"/>
          <c:w val="0.90063966713870935"/>
          <c:h val="0.62637718166855572"/>
        </c:manualLayout>
      </c:layout>
      <c:lineChart>
        <c:grouping val="standard"/>
        <c:varyColors val="0"/>
        <c:ser>
          <c:idx val="0"/>
          <c:order val="0"/>
          <c:tx>
            <c:strRef>
              <c:f>[4]List1!$A$2</c:f>
              <c:strCache>
                <c:ptCount val="1"/>
                <c:pt idx="0">
                  <c:v>uchazeči</c:v>
                </c:pt>
              </c:strCache>
            </c:strRef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[4]List1!$B$1:$NU$1</c:f>
              <c:numCache>
                <c:formatCode>General</c:formatCode>
                <c:ptCount val="384"/>
                <c:pt idx="0">
                  <c:v>1991</c:v>
                </c:pt>
                <c:pt idx="12">
                  <c:v>1992</c:v>
                </c:pt>
                <c:pt idx="24">
                  <c:v>1993</c:v>
                </c:pt>
                <c:pt idx="36">
                  <c:v>1994</c:v>
                </c:pt>
                <c:pt idx="48">
                  <c:v>1995</c:v>
                </c:pt>
                <c:pt idx="60">
                  <c:v>1996</c:v>
                </c:pt>
                <c:pt idx="72">
                  <c:v>1997</c:v>
                </c:pt>
                <c:pt idx="84">
                  <c:v>1998</c:v>
                </c:pt>
                <c:pt idx="96">
                  <c:v>1999</c:v>
                </c:pt>
                <c:pt idx="108">
                  <c:v>2000</c:v>
                </c:pt>
                <c:pt idx="120">
                  <c:v>2001</c:v>
                </c:pt>
                <c:pt idx="132">
                  <c:v>2002</c:v>
                </c:pt>
                <c:pt idx="144">
                  <c:v>2003</c:v>
                </c:pt>
                <c:pt idx="156">
                  <c:v>2004</c:v>
                </c:pt>
                <c:pt idx="168">
                  <c:v>2005</c:v>
                </c:pt>
                <c:pt idx="180">
                  <c:v>2006</c:v>
                </c:pt>
                <c:pt idx="192">
                  <c:v>2007</c:v>
                </c:pt>
                <c:pt idx="204">
                  <c:v>2008</c:v>
                </c:pt>
                <c:pt idx="216">
                  <c:v>2009</c:v>
                </c:pt>
                <c:pt idx="228">
                  <c:v>2010</c:v>
                </c:pt>
                <c:pt idx="240">
                  <c:v>2011</c:v>
                </c:pt>
                <c:pt idx="252">
                  <c:v>2012</c:v>
                </c:pt>
                <c:pt idx="264">
                  <c:v>2013</c:v>
                </c:pt>
                <c:pt idx="277">
                  <c:v>2014</c:v>
                </c:pt>
                <c:pt idx="288">
                  <c:v>2015</c:v>
                </c:pt>
                <c:pt idx="300">
                  <c:v>2016</c:v>
                </c:pt>
                <c:pt idx="312">
                  <c:v>2017</c:v>
                </c:pt>
                <c:pt idx="324">
                  <c:v>2018</c:v>
                </c:pt>
                <c:pt idx="336">
                  <c:v>2019</c:v>
                </c:pt>
                <c:pt idx="348" formatCode="0">
                  <c:v>2020</c:v>
                </c:pt>
                <c:pt idx="360">
                  <c:v>2021</c:v>
                </c:pt>
                <c:pt idx="372">
                  <c:v>2022</c:v>
                </c:pt>
              </c:numCache>
            </c:numRef>
          </c:cat>
          <c:val>
            <c:numRef>
              <c:f>[4]List1!$B$2:$NU$2</c:f>
              <c:numCache>
                <c:formatCode>General</c:formatCode>
                <c:ptCount val="384"/>
                <c:pt idx="0">
                  <c:v>58895</c:v>
                </c:pt>
                <c:pt idx="1">
                  <c:v>74753</c:v>
                </c:pt>
                <c:pt idx="2">
                  <c:v>89770</c:v>
                </c:pt>
                <c:pt idx="3">
                  <c:v>106725</c:v>
                </c:pt>
                <c:pt idx="4">
                  <c:v>118280</c:v>
                </c:pt>
                <c:pt idx="5">
                  <c:v>139351</c:v>
                </c:pt>
                <c:pt idx="6">
                  <c:v>165599</c:v>
                </c:pt>
                <c:pt idx="7">
                  <c:v>182805</c:v>
                </c:pt>
                <c:pt idx="8">
                  <c:v>202225</c:v>
                </c:pt>
                <c:pt idx="9">
                  <c:v>211318</c:v>
                </c:pt>
                <c:pt idx="10">
                  <c:v>217525</c:v>
                </c:pt>
                <c:pt idx="11">
                  <c:v>221749</c:v>
                </c:pt>
                <c:pt idx="12">
                  <c:v>231201</c:v>
                </c:pt>
                <c:pt idx="13">
                  <c:v>217554</c:v>
                </c:pt>
                <c:pt idx="14">
                  <c:v>195162</c:v>
                </c:pt>
                <c:pt idx="15">
                  <c:v>168922</c:v>
                </c:pt>
                <c:pt idx="16">
                  <c:v>149665</c:v>
                </c:pt>
                <c:pt idx="17">
                  <c:v>141718</c:v>
                </c:pt>
                <c:pt idx="18">
                  <c:v>140167</c:v>
                </c:pt>
                <c:pt idx="19">
                  <c:v>139253</c:v>
                </c:pt>
                <c:pt idx="20">
                  <c:v>136963</c:v>
                </c:pt>
                <c:pt idx="21">
                  <c:v>131258</c:v>
                </c:pt>
                <c:pt idx="22">
                  <c:v>128904</c:v>
                </c:pt>
                <c:pt idx="23">
                  <c:v>134788</c:v>
                </c:pt>
                <c:pt idx="24">
                  <c:v>158113</c:v>
                </c:pt>
                <c:pt idx="25">
                  <c:v>156176</c:v>
                </c:pt>
                <c:pt idx="26">
                  <c:v>151570</c:v>
                </c:pt>
                <c:pt idx="27">
                  <c:v>142639</c:v>
                </c:pt>
                <c:pt idx="28">
                  <c:v>136136</c:v>
                </c:pt>
                <c:pt idx="29">
                  <c:v>138581</c:v>
                </c:pt>
                <c:pt idx="30">
                  <c:v>148634</c:v>
                </c:pt>
                <c:pt idx="31">
                  <c:v>158612</c:v>
                </c:pt>
                <c:pt idx="32">
                  <c:v>166963</c:v>
                </c:pt>
                <c:pt idx="33">
                  <c:v>169383</c:v>
                </c:pt>
                <c:pt idx="34">
                  <c:v>175756</c:v>
                </c:pt>
                <c:pt idx="35">
                  <c:v>185216</c:v>
                </c:pt>
                <c:pt idx="36">
                  <c:v>198837</c:v>
                </c:pt>
                <c:pt idx="37">
                  <c:v>196569</c:v>
                </c:pt>
                <c:pt idx="38">
                  <c:v>184466</c:v>
                </c:pt>
                <c:pt idx="39">
                  <c:v>171851</c:v>
                </c:pt>
                <c:pt idx="40">
                  <c:v>162490</c:v>
                </c:pt>
                <c:pt idx="41">
                  <c:v>160098</c:v>
                </c:pt>
                <c:pt idx="42">
                  <c:v>165202</c:v>
                </c:pt>
                <c:pt idx="43">
                  <c:v>163794</c:v>
                </c:pt>
                <c:pt idx="44">
                  <c:v>163877</c:v>
                </c:pt>
                <c:pt idx="45">
                  <c:v>160537</c:v>
                </c:pt>
                <c:pt idx="46">
                  <c:v>161197</c:v>
                </c:pt>
                <c:pt idx="47">
                  <c:v>166480</c:v>
                </c:pt>
                <c:pt idx="48">
                  <c:v>177849</c:v>
                </c:pt>
                <c:pt idx="49">
                  <c:v>173678</c:v>
                </c:pt>
                <c:pt idx="50">
                  <c:v>161520</c:v>
                </c:pt>
                <c:pt idx="51">
                  <c:v>151019</c:v>
                </c:pt>
                <c:pt idx="52">
                  <c:v>143225</c:v>
                </c:pt>
                <c:pt idx="53">
                  <c:v>143984</c:v>
                </c:pt>
                <c:pt idx="54">
                  <c:v>152261</c:v>
                </c:pt>
                <c:pt idx="55">
                  <c:v>155324</c:v>
                </c:pt>
                <c:pt idx="56">
                  <c:v>154048</c:v>
                </c:pt>
                <c:pt idx="57">
                  <c:v>146140</c:v>
                </c:pt>
                <c:pt idx="58">
                  <c:v>148042</c:v>
                </c:pt>
                <c:pt idx="59">
                  <c:v>153041</c:v>
                </c:pt>
                <c:pt idx="60">
                  <c:v>164430</c:v>
                </c:pt>
                <c:pt idx="61">
                  <c:v>163982</c:v>
                </c:pt>
                <c:pt idx="62">
                  <c:v>159196</c:v>
                </c:pt>
                <c:pt idx="63">
                  <c:v>148727</c:v>
                </c:pt>
                <c:pt idx="64">
                  <c:v>141236</c:v>
                </c:pt>
                <c:pt idx="65">
                  <c:v>144065</c:v>
                </c:pt>
                <c:pt idx="66">
                  <c:v>158252</c:v>
                </c:pt>
                <c:pt idx="67">
                  <c:v>162970</c:v>
                </c:pt>
                <c:pt idx="68">
                  <c:v>169024</c:v>
                </c:pt>
                <c:pt idx="69">
                  <c:v>170471</c:v>
                </c:pt>
                <c:pt idx="70">
                  <c:v>175842</c:v>
                </c:pt>
                <c:pt idx="71">
                  <c:v>186339</c:v>
                </c:pt>
                <c:pt idx="72">
                  <c:v>205185</c:v>
                </c:pt>
                <c:pt idx="73">
                  <c:v>206658</c:v>
                </c:pt>
                <c:pt idx="74">
                  <c:v>199597</c:v>
                </c:pt>
                <c:pt idx="75">
                  <c:v>195023</c:v>
                </c:pt>
                <c:pt idx="76">
                  <c:v>193442</c:v>
                </c:pt>
                <c:pt idx="77">
                  <c:v>202562</c:v>
                </c:pt>
                <c:pt idx="78">
                  <c:v>222374</c:v>
                </c:pt>
                <c:pt idx="79">
                  <c:v>230301</c:v>
                </c:pt>
                <c:pt idx="80">
                  <c:v>247633</c:v>
                </c:pt>
                <c:pt idx="81">
                  <c:v>249519</c:v>
                </c:pt>
                <c:pt idx="82">
                  <c:v>254106</c:v>
                </c:pt>
                <c:pt idx="83">
                  <c:v>268902</c:v>
                </c:pt>
                <c:pt idx="84">
                  <c:v>287253</c:v>
                </c:pt>
                <c:pt idx="85">
                  <c:v>289222</c:v>
                </c:pt>
                <c:pt idx="86">
                  <c:v>284090</c:v>
                </c:pt>
                <c:pt idx="87">
                  <c:v>277640</c:v>
                </c:pt>
                <c:pt idx="88">
                  <c:v>275322</c:v>
                </c:pt>
                <c:pt idx="89">
                  <c:v>289537</c:v>
                </c:pt>
                <c:pt idx="90">
                  <c:v>313841</c:v>
                </c:pt>
                <c:pt idx="91">
                  <c:v>330024</c:v>
                </c:pt>
                <c:pt idx="92">
                  <c:v>350690</c:v>
                </c:pt>
                <c:pt idx="93">
                  <c:v>351800</c:v>
                </c:pt>
                <c:pt idx="94">
                  <c:v>362795</c:v>
                </c:pt>
                <c:pt idx="95">
                  <c:v>386918</c:v>
                </c:pt>
                <c:pt idx="96">
                  <c:v>416940</c:v>
                </c:pt>
                <c:pt idx="97">
                  <c:v>427994</c:v>
                </c:pt>
                <c:pt idx="98">
                  <c:v>433340</c:v>
                </c:pt>
                <c:pt idx="99">
                  <c:v>423884</c:v>
                </c:pt>
                <c:pt idx="100">
                  <c:v>421574</c:v>
                </c:pt>
                <c:pt idx="101">
                  <c:v>435005</c:v>
                </c:pt>
                <c:pt idx="102">
                  <c:v>456716</c:v>
                </c:pt>
                <c:pt idx="103">
                  <c:v>465454</c:v>
                </c:pt>
                <c:pt idx="104">
                  <c:v>469840</c:v>
                </c:pt>
                <c:pt idx="105">
                  <c:v>464064</c:v>
                </c:pt>
                <c:pt idx="106">
                  <c:v>465965</c:v>
                </c:pt>
                <c:pt idx="107">
                  <c:v>487623</c:v>
                </c:pt>
                <c:pt idx="108">
                  <c:v>508451</c:v>
                </c:pt>
                <c:pt idx="109">
                  <c:v>506111</c:v>
                </c:pt>
                <c:pt idx="110">
                  <c:v>493442</c:v>
                </c:pt>
                <c:pt idx="111">
                  <c:v>471200</c:v>
                </c:pt>
                <c:pt idx="112">
                  <c:v>453843</c:v>
                </c:pt>
                <c:pt idx="113">
                  <c:v>451396</c:v>
                </c:pt>
                <c:pt idx="114">
                  <c:v>469728</c:v>
                </c:pt>
                <c:pt idx="115">
                  <c:v>467264</c:v>
                </c:pt>
                <c:pt idx="116">
                  <c:v>458272</c:v>
                </c:pt>
                <c:pt idx="117">
                  <c:v>445174</c:v>
                </c:pt>
                <c:pt idx="118">
                  <c:v>442232</c:v>
                </c:pt>
                <c:pt idx="119">
                  <c:v>457369</c:v>
                </c:pt>
                <c:pt idx="120">
                  <c:v>474077</c:v>
                </c:pt>
                <c:pt idx="121">
                  <c:v>466120</c:v>
                </c:pt>
                <c:pt idx="122">
                  <c:v>451516</c:v>
                </c:pt>
                <c:pt idx="123">
                  <c:v>433325</c:v>
                </c:pt>
                <c:pt idx="124">
                  <c:v>420578</c:v>
                </c:pt>
                <c:pt idx="125">
                  <c:v>420267</c:v>
                </c:pt>
                <c:pt idx="126">
                  <c:v>439759</c:v>
                </c:pt>
                <c:pt idx="127">
                  <c:v>443637</c:v>
                </c:pt>
                <c:pt idx="128">
                  <c:v>440472</c:v>
                </c:pt>
                <c:pt idx="129">
                  <c:v>437299</c:v>
                </c:pt>
                <c:pt idx="130">
                  <c:v>439164</c:v>
                </c:pt>
                <c:pt idx="131">
                  <c:v>461923</c:v>
                </c:pt>
                <c:pt idx="132">
                  <c:v>488970</c:v>
                </c:pt>
                <c:pt idx="133">
                  <c:v>485219</c:v>
                </c:pt>
                <c:pt idx="134">
                  <c:v>471673</c:v>
                </c:pt>
                <c:pt idx="135">
                  <c:v>456435</c:v>
                </c:pt>
                <c:pt idx="136">
                  <c:v>447877</c:v>
                </c:pt>
                <c:pt idx="137">
                  <c:v>454303</c:v>
                </c:pt>
                <c:pt idx="138">
                  <c:v>479241</c:v>
                </c:pt>
                <c:pt idx="139">
                  <c:v>488309</c:v>
                </c:pt>
                <c:pt idx="140">
                  <c:v>492903</c:v>
                </c:pt>
                <c:pt idx="141">
                  <c:v>486681</c:v>
                </c:pt>
                <c:pt idx="142">
                  <c:v>489797</c:v>
                </c:pt>
                <c:pt idx="143">
                  <c:v>514435</c:v>
                </c:pt>
                <c:pt idx="144">
                  <c:v>539002</c:v>
                </c:pt>
                <c:pt idx="145">
                  <c:v>538099</c:v>
                </c:pt>
                <c:pt idx="146">
                  <c:v>528195</c:v>
                </c:pt>
                <c:pt idx="147">
                  <c:v>509360</c:v>
                </c:pt>
                <c:pt idx="148">
                  <c:v>496778</c:v>
                </c:pt>
                <c:pt idx="149">
                  <c:v>500996</c:v>
                </c:pt>
                <c:pt idx="150">
                  <c:v>520366</c:v>
                </c:pt>
                <c:pt idx="151">
                  <c:v>524980</c:v>
                </c:pt>
                <c:pt idx="152">
                  <c:v>529407</c:v>
                </c:pt>
                <c:pt idx="153">
                  <c:v>522355</c:v>
                </c:pt>
                <c:pt idx="154">
                  <c:v>521035</c:v>
                </c:pt>
                <c:pt idx="155">
                  <c:v>542420</c:v>
                </c:pt>
                <c:pt idx="156">
                  <c:v>569474</c:v>
                </c:pt>
                <c:pt idx="157">
                  <c:v>570787</c:v>
                </c:pt>
                <c:pt idx="158">
                  <c:v>559822</c:v>
                </c:pt>
                <c:pt idx="159">
                  <c:v>535091</c:v>
                </c:pt>
                <c:pt idx="160">
                  <c:v>520442</c:v>
                </c:pt>
                <c:pt idx="161">
                  <c:v>517526</c:v>
                </c:pt>
                <c:pt idx="162">
                  <c:v>532128</c:v>
                </c:pt>
                <c:pt idx="163">
                  <c:v>536012</c:v>
                </c:pt>
                <c:pt idx="164">
                  <c:v>530239</c:v>
                </c:pt>
                <c:pt idx="165">
                  <c:v>517812</c:v>
                </c:pt>
                <c:pt idx="166">
                  <c:v>517726</c:v>
                </c:pt>
                <c:pt idx="167">
                  <c:v>541675</c:v>
                </c:pt>
                <c:pt idx="168">
                  <c:v>561662</c:v>
                </c:pt>
                <c:pt idx="169">
                  <c:v>555046</c:v>
                </c:pt>
                <c:pt idx="170">
                  <c:v>540456</c:v>
                </c:pt>
                <c:pt idx="171">
                  <c:v>512557</c:v>
                </c:pt>
                <c:pt idx="172">
                  <c:v>494576</c:v>
                </c:pt>
                <c:pt idx="173">
                  <c:v>489744</c:v>
                </c:pt>
                <c:pt idx="174">
                  <c:v>500325</c:v>
                </c:pt>
                <c:pt idx="175">
                  <c:v>505254</c:v>
                </c:pt>
                <c:pt idx="176">
                  <c:v>503396</c:v>
                </c:pt>
                <c:pt idx="177">
                  <c:v>491878</c:v>
                </c:pt>
                <c:pt idx="178">
                  <c:v>490779</c:v>
                </c:pt>
                <c:pt idx="179">
                  <c:v>510416</c:v>
                </c:pt>
                <c:pt idx="180">
                  <c:v>531235</c:v>
                </c:pt>
                <c:pt idx="181">
                  <c:v>528154</c:v>
                </c:pt>
                <c:pt idx="182">
                  <c:v>514759</c:v>
                </c:pt>
                <c:pt idx="183">
                  <c:v>486163</c:v>
                </c:pt>
                <c:pt idx="184">
                  <c:v>463042</c:v>
                </c:pt>
                <c:pt idx="185">
                  <c:v>451106</c:v>
                </c:pt>
                <c:pt idx="186">
                  <c:v>458270</c:v>
                </c:pt>
                <c:pt idx="187">
                  <c:v>458729</c:v>
                </c:pt>
                <c:pt idx="188">
                  <c:v>454182</c:v>
                </c:pt>
                <c:pt idx="189">
                  <c:v>439788</c:v>
                </c:pt>
                <c:pt idx="190">
                  <c:v>432573</c:v>
                </c:pt>
                <c:pt idx="191">
                  <c:v>448545</c:v>
                </c:pt>
                <c:pt idx="192">
                  <c:v>465458</c:v>
                </c:pt>
                <c:pt idx="193">
                  <c:v>454737</c:v>
                </c:pt>
                <c:pt idx="194">
                  <c:v>430474</c:v>
                </c:pt>
                <c:pt idx="195">
                  <c:v>402932</c:v>
                </c:pt>
                <c:pt idx="196">
                  <c:v>382599</c:v>
                </c:pt>
                <c:pt idx="197">
                  <c:v>370791</c:v>
                </c:pt>
                <c:pt idx="198">
                  <c:v>376608</c:v>
                </c:pt>
                <c:pt idx="199">
                  <c:v>372759</c:v>
                </c:pt>
                <c:pt idx="200">
                  <c:v>364978</c:v>
                </c:pt>
                <c:pt idx="201">
                  <c:v>348842</c:v>
                </c:pt>
                <c:pt idx="202">
                  <c:v>341438</c:v>
                </c:pt>
                <c:pt idx="203">
                  <c:v>354878</c:v>
                </c:pt>
                <c:pt idx="204">
                  <c:v>364544</c:v>
                </c:pt>
                <c:pt idx="205">
                  <c:v>355033</c:v>
                </c:pt>
                <c:pt idx="206">
                  <c:v>336297</c:v>
                </c:pt>
                <c:pt idx="207">
                  <c:v>316118</c:v>
                </c:pt>
                <c:pt idx="208">
                  <c:v>302507</c:v>
                </c:pt>
                <c:pt idx="209">
                  <c:v>297880</c:v>
                </c:pt>
                <c:pt idx="210">
                  <c:v>310058</c:v>
                </c:pt>
                <c:pt idx="211">
                  <c:v>312333</c:v>
                </c:pt>
                <c:pt idx="212">
                  <c:v>314558</c:v>
                </c:pt>
                <c:pt idx="213">
                  <c:v>311705</c:v>
                </c:pt>
                <c:pt idx="214">
                  <c:v>320299</c:v>
                </c:pt>
                <c:pt idx="215">
                  <c:v>352250</c:v>
                </c:pt>
                <c:pt idx="216">
                  <c:v>398061</c:v>
                </c:pt>
                <c:pt idx="217">
                  <c:v>428848</c:v>
                </c:pt>
                <c:pt idx="218">
                  <c:v>448912</c:v>
                </c:pt>
                <c:pt idx="219">
                  <c:v>456726</c:v>
                </c:pt>
                <c:pt idx="220">
                  <c:v>457561</c:v>
                </c:pt>
                <c:pt idx="221">
                  <c:v>463555</c:v>
                </c:pt>
                <c:pt idx="222">
                  <c:v>485319</c:v>
                </c:pt>
                <c:pt idx="223">
                  <c:v>493751</c:v>
                </c:pt>
                <c:pt idx="224">
                  <c:v>500812</c:v>
                </c:pt>
                <c:pt idx="225">
                  <c:v>498760</c:v>
                </c:pt>
                <c:pt idx="226">
                  <c:v>508909</c:v>
                </c:pt>
                <c:pt idx="227">
                  <c:v>539136</c:v>
                </c:pt>
                <c:pt idx="228">
                  <c:v>574226</c:v>
                </c:pt>
                <c:pt idx="229">
                  <c:v>583135</c:v>
                </c:pt>
                <c:pt idx="230">
                  <c:v>572824</c:v>
                </c:pt>
                <c:pt idx="231">
                  <c:v>540128</c:v>
                </c:pt>
                <c:pt idx="232">
                  <c:v>514779</c:v>
                </c:pt>
                <c:pt idx="233">
                  <c:v>500500</c:v>
                </c:pt>
                <c:pt idx="234">
                  <c:v>505284</c:v>
                </c:pt>
                <c:pt idx="235">
                  <c:v>501494</c:v>
                </c:pt>
                <c:pt idx="236">
                  <c:v>500481</c:v>
                </c:pt>
                <c:pt idx="237">
                  <c:v>495161</c:v>
                </c:pt>
                <c:pt idx="238">
                  <c:v>506640</c:v>
                </c:pt>
                <c:pt idx="239">
                  <c:v>561551</c:v>
                </c:pt>
                <c:pt idx="240">
                  <c:v>571863</c:v>
                </c:pt>
                <c:pt idx="241">
                  <c:v>566896</c:v>
                </c:pt>
                <c:pt idx="242">
                  <c:v>547762</c:v>
                </c:pt>
                <c:pt idx="243">
                  <c:v>513842</c:v>
                </c:pt>
                <c:pt idx="244">
                  <c:v>489956</c:v>
                </c:pt>
                <c:pt idx="245">
                  <c:v>478775</c:v>
                </c:pt>
                <c:pt idx="246">
                  <c:v>485584</c:v>
                </c:pt>
                <c:pt idx="247">
                  <c:v>481535</c:v>
                </c:pt>
                <c:pt idx="248">
                  <c:v>475115</c:v>
                </c:pt>
                <c:pt idx="249">
                  <c:v>470618</c:v>
                </c:pt>
                <c:pt idx="250">
                  <c:v>476404</c:v>
                </c:pt>
                <c:pt idx="251">
                  <c:v>508451</c:v>
                </c:pt>
                <c:pt idx="252">
                  <c:v>534089</c:v>
                </c:pt>
                <c:pt idx="253">
                  <c:v>541685</c:v>
                </c:pt>
                <c:pt idx="254">
                  <c:v>525180</c:v>
                </c:pt>
                <c:pt idx="255">
                  <c:v>497322</c:v>
                </c:pt>
                <c:pt idx="256">
                  <c:v>482099</c:v>
                </c:pt>
                <c:pt idx="257">
                  <c:v>474586</c:v>
                </c:pt>
                <c:pt idx="258">
                  <c:v>485597</c:v>
                </c:pt>
                <c:pt idx="259">
                  <c:v>486693</c:v>
                </c:pt>
                <c:pt idx="260">
                  <c:v>493185</c:v>
                </c:pt>
                <c:pt idx="261">
                  <c:v>496762</c:v>
                </c:pt>
                <c:pt idx="262">
                  <c:v>508498</c:v>
                </c:pt>
                <c:pt idx="263">
                  <c:v>545311</c:v>
                </c:pt>
                <c:pt idx="264" formatCode="#,##0">
                  <c:v>585809</c:v>
                </c:pt>
                <c:pt idx="265" formatCode="#,##0">
                  <c:v>593683</c:v>
                </c:pt>
                <c:pt idx="266" formatCode="#,##0">
                  <c:v>587768</c:v>
                </c:pt>
                <c:pt idx="267" formatCode="#,##0">
                  <c:v>565228</c:v>
                </c:pt>
                <c:pt idx="268" formatCode="#,##0">
                  <c:v>547463</c:v>
                </c:pt>
                <c:pt idx="269" formatCode="#,##0">
                  <c:v>540473</c:v>
                </c:pt>
                <c:pt idx="270" formatCode="#,##0">
                  <c:v>551096</c:v>
                </c:pt>
                <c:pt idx="271" formatCode="#,##0">
                  <c:v>551731</c:v>
                </c:pt>
                <c:pt idx="272" formatCode="#,##0">
                  <c:v>557058</c:v>
                </c:pt>
                <c:pt idx="273" formatCode="#,##0">
                  <c:v>556681</c:v>
                </c:pt>
                <c:pt idx="274">
                  <c:v>565313</c:v>
                </c:pt>
                <c:pt idx="275">
                  <c:v>596833</c:v>
                </c:pt>
                <c:pt idx="276">
                  <c:v>629274</c:v>
                </c:pt>
                <c:pt idx="277">
                  <c:v>625390</c:v>
                </c:pt>
                <c:pt idx="278">
                  <c:v>608315</c:v>
                </c:pt>
                <c:pt idx="279">
                  <c:v>574908</c:v>
                </c:pt>
                <c:pt idx="280" formatCode="#,##0">
                  <c:v>549973</c:v>
                </c:pt>
                <c:pt idx="281" formatCode="#,##0">
                  <c:v>537179</c:v>
                </c:pt>
                <c:pt idx="282">
                  <c:v>541364</c:v>
                </c:pt>
                <c:pt idx="283">
                  <c:v>535225</c:v>
                </c:pt>
                <c:pt idx="284">
                  <c:v>529098</c:v>
                </c:pt>
                <c:pt idx="285">
                  <c:v>519638</c:v>
                </c:pt>
                <c:pt idx="286">
                  <c:v>517508</c:v>
                </c:pt>
                <c:pt idx="287">
                  <c:v>541914</c:v>
                </c:pt>
                <c:pt idx="288">
                  <c:v>556191</c:v>
                </c:pt>
                <c:pt idx="289" formatCode="#,##0">
                  <c:v>548117</c:v>
                </c:pt>
                <c:pt idx="290">
                  <c:v>525315</c:v>
                </c:pt>
                <c:pt idx="291">
                  <c:v>491585</c:v>
                </c:pt>
                <c:pt idx="292">
                  <c:v>465689</c:v>
                </c:pt>
                <c:pt idx="293">
                  <c:v>451395</c:v>
                </c:pt>
                <c:pt idx="294">
                  <c:v>456341</c:v>
                </c:pt>
                <c:pt idx="295">
                  <c:v>450666</c:v>
                </c:pt>
                <c:pt idx="296" formatCode="#,##0">
                  <c:v>441892</c:v>
                </c:pt>
                <c:pt idx="297" formatCode="#,##0">
                  <c:v>430432</c:v>
                </c:pt>
                <c:pt idx="298" formatCode="#,##0">
                  <c:v>431364</c:v>
                </c:pt>
                <c:pt idx="299" formatCode="#,##0">
                  <c:v>453118</c:v>
                </c:pt>
                <c:pt idx="300" formatCode="#,##0">
                  <c:v>467403</c:v>
                </c:pt>
                <c:pt idx="301">
                  <c:v>461254</c:v>
                </c:pt>
                <c:pt idx="302">
                  <c:v>443109</c:v>
                </c:pt>
                <c:pt idx="303">
                  <c:v>414960</c:v>
                </c:pt>
                <c:pt idx="304">
                  <c:v>394789</c:v>
                </c:pt>
                <c:pt idx="305">
                  <c:v>384328</c:v>
                </c:pt>
                <c:pt idx="306">
                  <c:v>392667</c:v>
                </c:pt>
                <c:pt idx="307">
                  <c:v>388474</c:v>
                </c:pt>
                <c:pt idx="308">
                  <c:v>378258</c:v>
                </c:pt>
                <c:pt idx="309">
                  <c:v>366244</c:v>
                </c:pt>
                <c:pt idx="310">
                  <c:v>362755</c:v>
                </c:pt>
                <c:pt idx="311">
                  <c:v>381373</c:v>
                </c:pt>
                <c:pt idx="312" formatCode="#,##0">
                  <c:v>389416</c:v>
                </c:pt>
                <c:pt idx="313">
                  <c:v>380208</c:v>
                </c:pt>
                <c:pt idx="314">
                  <c:v>356112</c:v>
                </c:pt>
                <c:pt idx="315">
                  <c:v>327199</c:v>
                </c:pt>
                <c:pt idx="316">
                  <c:v>308521</c:v>
                </c:pt>
                <c:pt idx="317">
                  <c:v>297439</c:v>
                </c:pt>
                <c:pt idx="318">
                  <c:v>303074</c:v>
                </c:pt>
                <c:pt idx="319">
                  <c:v>296826</c:v>
                </c:pt>
                <c:pt idx="320">
                  <c:v>284915</c:v>
                </c:pt>
                <c:pt idx="321">
                  <c:v>271173</c:v>
                </c:pt>
                <c:pt idx="322">
                  <c:v>265500</c:v>
                </c:pt>
                <c:pt idx="323">
                  <c:v>280620</c:v>
                </c:pt>
                <c:pt idx="324" formatCode="#,##0">
                  <c:v>289228</c:v>
                </c:pt>
                <c:pt idx="325">
                  <c:v>280899</c:v>
                </c:pt>
                <c:pt idx="326" formatCode="#,##0">
                  <c:v>263608</c:v>
                </c:pt>
                <c:pt idx="327">
                  <c:v>242798</c:v>
                </c:pt>
                <c:pt idx="328">
                  <c:v>229632</c:v>
                </c:pt>
                <c:pt idx="329">
                  <c:v>223786</c:v>
                </c:pt>
                <c:pt idx="330">
                  <c:v>231565</c:v>
                </c:pt>
                <c:pt idx="331">
                  <c:v>230499</c:v>
                </c:pt>
                <c:pt idx="332">
                  <c:v>224331</c:v>
                </c:pt>
                <c:pt idx="333">
                  <c:v>215622</c:v>
                </c:pt>
                <c:pt idx="334">
                  <c:v>215010</c:v>
                </c:pt>
                <c:pt idx="335">
                  <c:v>231534</c:v>
                </c:pt>
                <c:pt idx="336">
                  <c:v>245057</c:v>
                </c:pt>
                <c:pt idx="337">
                  <c:v>241417</c:v>
                </c:pt>
                <c:pt idx="338">
                  <c:v>227053</c:v>
                </c:pt>
                <c:pt idx="339">
                  <c:v>209828</c:v>
                </c:pt>
                <c:pt idx="340">
                  <c:v>200675</c:v>
                </c:pt>
                <c:pt idx="341">
                  <c:v>195723</c:v>
                </c:pt>
                <c:pt idx="342">
                  <c:v>205120</c:v>
                </c:pt>
                <c:pt idx="343">
                  <c:v>204789</c:v>
                </c:pt>
                <c:pt idx="344">
                  <c:v>201907</c:v>
                </c:pt>
                <c:pt idx="345">
                  <c:v>196518</c:v>
                </c:pt>
                <c:pt idx="346">
                  <c:v>197289</c:v>
                </c:pt>
                <c:pt idx="347">
                  <c:v>215532</c:v>
                </c:pt>
                <c:pt idx="348">
                  <c:v>230022</c:v>
                </c:pt>
                <c:pt idx="349">
                  <c:v>227369</c:v>
                </c:pt>
                <c:pt idx="350">
                  <c:v>225678</c:v>
                </c:pt>
                <c:pt idx="351">
                  <c:v>254040</c:v>
                </c:pt>
                <c:pt idx="352">
                  <c:v>266144</c:v>
                </c:pt>
                <c:pt idx="353">
                  <c:v>269637</c:v>
                </c:pt>
                <c:pt idx="354">
                  <c:v>279673</c:v>
                </c:pt>
                <c:pt idx="355">
                  <c:v>279078</c:v>
                </c:pt>
                <c:pt idx="356">
                  <c:v>277015</c:v>
                </c:pt>
                <c:pt idx="357">
                  <c:v>271685</c:v>
                </c:pt>
                <c:pt idx="358">
                  <c:v>274526</c:v>
                </c:pt>
                <c:pt idx="359">
                  <c:v>291977</c:v>
                </c:pt>
                <c:pt idx="360">
                  <c:v>308859</c:v>
                </c:pt>
                <c:pt idx="361">
                  <c:v>311463</c:v>
                </c:pt>
                <c:pt idx="362">
                  <c:v>306616</c:v>
                </c:pt>
                <c:pt idx="363">
                  <c:v>297876</c:v>
                </c:pt>
                <c:pt idx="364">
                  <c:v>285822</c:v>
                </c:pt>
                <c:pt idx="365">
                  <c:v>273302</c:v>
                </c:pt>
                <c:pt idx="366">
                  <c:v>272178</c:v>
                </c:pt>
                <c:pt idx="367">
                  <c:v>267889</c:v>
                </c:pt>
                <c:pt idx="368">
                  <c:v>262142</c:v>
                </c:pt>
                <c:pt idx="369">
                  <c:v>251689</c:v>
                </c:pt>
                <c:pt idx="370">
                  <c:v>245549</c:v>
                </c:pt>
                <c:pt idx="371">
                  <c:v>258173</c:v>
                </c:pt>
                <c:pt idx="372">
                  <c:v>267076</c:v>
                </c:pt>
                <c:pt idx="373">
                  <c:v>263433</c:v>
                </c:pt>
                <c:pt idx="374">
                  <c:v>252873</c:v>
                </c:pt>
                <c:pt idx="375">
                  <c:v>243658</c:v>
                </c:pt>
                <c:pt idx="376">
                  <c:v>235468</c:v>
                </c:pt>
                <c:pt idx="377">
                  <c:v>231309</c:v>
                </c:pt>
                <c:pt idx="378">
                  <c:v>240706</c:v>
                </c:pt>
                <c:pt idx="379">
                  <c:v>251753</c:v>
                </c:pt>
                <c:pt idx="380">
                  <c:v>256380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BF-4F38-BC85-432EB5F649CD}"/>
            </c:ext>
          </c:extLst>
        </c:ser>
        <c:ser>
          <c:idx val="1"/>
          <c:order val="1"/>
          <c:tx>
            <c:strRef>
              <c:f>[4]List1!$A$3</c:f>
              <c:strCache>
                <c:ptCount val="1"/>
                <c:pt idx="0">
                  <c:v>volná pracovní místa</c:v>
                </c:pt>
              </c:strCache>
            </c:strRef>
          </c:tx>
          <c:spPr>
            <a:ln w="38100">
              <a:solidFill>
                <a:srgbClr val="FF00FF"/>
              </a:solidFill>
              <a:prstDash val="solid"/>
            </a:ln>
          </c:spPr>
          <c:marker>
            <c:symbol val="square"/>
            <c:size val="2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[4]List1!$B$1:$NU$1</c:f>
              <c:numCache>
                <c:formatCode>General</c:formatCode>
                <c:ptCount val="384"/>
                <c:pt idx="0">
                  <c:v>1991</c:v>
                </c:pt>
                <c:pt idx="12">
                  <c:v>1992</c:v>
                </c:pt>
                <c:pt idx="24">
                  <c:v>1993</c:v>
                </c:pt>
                <c:pt idx="36">
                  <c:v>1994</c:v>
                </c:pt>
                <c:pt idx="48">
                  <c:v>1995</c:v>
                </c:pt>
                <c:pt idx="60">
                  <c:v>1996</c:v>
                </c:pt>
                <c:pt idx="72">
                  <c:v>1997</c:v>
                </c:pt>
                <c:pt idx="84">
                  <c:v>1998</c:v>
                </c:pt>
                <c:pt idx="96">
                  <c:v>1999</c:v>
                </c:pt>
                <c:pt idx="108">
                  <c:v>2000</c:v>
                </c:pt>
                <c:pt idx="120">
                  <c:v>2001</c:v>
                </c:pt>
                <c:pt idx="132">
                  <c:v>2002</c:v>
                </c:pt>
                <c:pt idx="144">
                  <c:v>2003</c:v>
                </c:pt>
                <c:pt idx="156">
                  <c:v>2004</c:v>
                </c:pt>
                <c:pt idx="168">
                  <c:v>2005</c:v>
                </c:pt>
                <c:pt idx="180">
                  <c:v>2006</c:v>
                </c:pt>
                <c:pt idx="192">
                  <c:v>2007</c:v>
                </c:pt>
                <c:pt idx="204">
                  <c:v>2008</c:v>
                </c:pt>
                <c:pt idx="216">
                  <c:v>2009</c:v>
                </c:pt>
                <c:pt idx="228">
                  <c:v>2010</c:v>
                </c:pt>
                <c:pt idx="240">
                  <c:v>2011</c:v>
                </c:pt>
                <c:pt idx="252">
                  <c:v>2012</c:v>
                </c:pt>
                <c:pt idx="264">
                  <c:v>2013</c:v>
                </c:pt>
                <c:pt idx="277">
                  <c:v>2014</c:v>
                </c:pt>
                <c:pt idx="288">
                  <c:v>2015</c:v>
                </c:pt>
                <c:pt idx="300">
                  <c:v>2016</c:v>
                </c:pt>
                <c:pt idx="312">
                  <c:v>2017</c:v>
                </c:pt>
                <c:pt idx="324">
                  <c:v>2018</c:v>
                </c:pt>
                <c:pt idx="336">
                  <c:v>2019</c:v>
                </c:pt>
                <c:pt idx="348" formatCode="0">
                  <c:v>2020</c:v>
                </c:pt>
                <c:pt idx="360">
                  <c:v>2021</c:v>
                </c:pt>
                <c:pt idx="372">
                  <c:v>2022</c:v>
                </c:pt>
              </c:numCache>
            </c:numRef>
          </c:cat>
          <c:val>
            <c:numRef>
              <c:f>[4]List1!$B$3:$NU$3</c:f>
              <c:numCache>
                <c:formatCode>0</c:formatCode>
                <c:ptCount val="384"/>
                <c:pt idx="0">
                  <c:v>48657</c:v>
                </c:pt>
                <c:pt idx="1">
                  <c:v>37978</c:v>
                </c:pt>
                <c:pt idx="2">
                  <c:v>37305</c:v>
                </c:pt>
                <c:pt idx="3">
                  <c:v>36280</c:v>
                </c:pt>
                <c:pt idx="4">
                  <c:v>37129</c:v>
                </c:pt>
                <c:pt idx="5">
                  <c:v>35176</c:v>
                </c:pt>
                <c:pt idx="6">
                  <c:v>37942</c:v>
                </c:pt>
                <c:pt idx="7">
                  <c:v>42153</c:v>
                </c:pt>
                <c:pt idx="8">
                  <c:v>43913</c:v>
                </c:pt>
                <c:pt idx="9">
                  <c:v>44733</c:v>
                </c:pt>
                <c:pt idx="10">
                  <c:v>45517</c:v>
                </c:pt>
                <c:pt idx="11">
                  <c:v>48402</c:v>
                </c:pt>
                <c:pt idx="12">
                  <c:v>52579</c:v>
                </c:pt>
                <c:pt idx="13">
                  <c:v>59838</c:v>
                </c:pt>
                <c:pt idx="14">
                  <c:v>65731</c:v>
                </c:pt>
                <c:pt idx="15">
                  <c:v>71996</c:v>
                </c:pt>
                <c:pt idx="16">
                  <c:v>78306</c:v>
                </c:pt>
                <c:pt idx="17">
                  <c:v>84966</c:v>
                </c:pt>
                <c:pt idx="18">
                  <c:v>88878</c:v>
                </c:pt>
                <c:pt idx="19">
                  <c:v>93656</c:v>
                </c:pt>
                <c:pt idx="20">
                  <c:v>88806</c:v>
                </c:pt>
                <c:pt idx="21">
                  <c:v>84907</c:v>
                </c:pt>
                <c:pt idx="22">
                  <c:v>81338</c:v>
                </c:pt>
                <c:pt idx="23">
                  <c:v>79422</c:v>
                </c:pt>
                <c:pt idx="24">
                  <c:v>74594</c:v>
                </c:pt>
                <c:pt idx="25">
                  <c:v>72402</c:v>
                </c:pt>
                <c:pt idx="26">
                  <c:v>73098</c:v>
                </c:pt>
                <c:pt idx="27">
                  <c:v>71949</c:v>
                </c:pt>
                <c:pt idx="28">
                  <c:v>74441</c:v>
                </c:pt>
                <c:pt idx="29">
                  <c:v>74048</c:v>
                </c:pt>
                <c:pt idx="30">
                  <c:v>72309</c:v>
                </c:pt>
                <c:pt idx="31">
                  <c:v>71920</c:v>
                </c:pt>
                <c:pt idx="32">
                  <c:v>65821</c:v>
                </c:pt>
                <c:pt idx="33">
                  <c:v>60513</c:v>
                </c:pt>
                <c:pt idx="34">
                  <c:v>55067</c:v>
                </c:pt>
                <c:pt idx="35">
                  <c:v>53938</c:v>
                </c:pt>
                <c:pt idx="36">
                  <c:v>56366</c:v>
                </c:pt>
                <c:pt idx="37">
                  <c:v>60737</c:v>
                </c:pt>
                <c:pt idx="38">
                  <c:v>66310</c:v>
                </c:pt>
                <c:pt idx="39">
                  <c:v>69678</c:v>
                </c:pt>
                <c:pt idx="40">
                  <c:v>74128</c:v>
                </c:pt>
                <c:pt idx="41">
                  <c:v>78485</c:v>
                </c:pt>
                <c:pt idx="42">
                  <c:v>81304</c:v>
                </c:pt>
                <c:pt idx="43">
                  <c:v>87025</c:v>
                </c:pt>
                <c:pt idx="44">
                  <c:v>82167</c:v>
                </c:pt>
                <c:pt idx="45">
                  <c:v>79480</c:v>
                </c:pt>
                <c:pt idx="46">
                  <c:v>76561</c:v>
                </c:pt>
                <c:pt idx="47">
                  <c:v>76581</c:v>
                </c:pt>
                <c:pt idx="48">
                  <c:v>75659</c:v>
                </c:pt>
                <c:pt idx="49">
                  <c:v>81242</c:v>
                </c:pt>
                <c:pt idx="50">
                  <c:v>86987</c:v>
                </c:pt>
                <c:pt idx="51">
                  <c:v>89646</c:v>
                </c:pt>
                <c:pt idx="52">
                  <c:v>95198</c:v>
                </c:pt>
                <c:pt idx="53">
                  <c:v>98656</c:v>
                </c:pt>
                <c:pt idx="54">
                  <c:v>100862</c:v>
                </c:pt>
                <c:pt idx="55">
                  <c:v>101432</c:v>
                </c:pt>
                <c:pt idx="56">
                  <c:v>94383</c:v>
                </c:pt>
                <c:pt idx="57">
                  <c:v>92363</c:v>
                </c:pt>
                <c:pt idx="58">
                  <c:v>90503</c:v>
                </c:pt>
                <c:pt idx="59">
                  <c:v>88047</c:v>
                </c:pt>
                <c:pt idx="60">
                  <c:v>89916</c:v>
                </c:pt>
                <c:pt idx="61">
                  <c:v>94325</c:v>
                </c:pt>
                <c:pt idx="62">
                  <c:v>95830</c:v>
                </c:pt>
                <c:pt idx="63">
                  <c:v>100985</c:v>
                </c:pt>
                <c:pt idx="64">
                  <c:v>106605</c:v>
                </c:pt>
                <c:pt idx="65">
                  <c:v>109774</c:v>
                </c:pt>
                <c:pt idx="66">
                  <c:v>107772</c:v>
                </c:pt>
                <c:pt idx="67">
                  <c:v>109426</c:v>
                </c:pt>
                <c:pt idx="68">
                  <c:v>102936</c:v>
                </c:pt>
                <c:pt idx="69">
                  <c:v>95536</c:v>
                </c:pt>
                <c:pt idx="70">
                  <c:v>87649</c:v>
                </c:pt>
                <c:pt idx="71">
                  <c:v>83976</c:v>
                </c:pt>
                <c:pt idx="72">
                  <c:v>81472</c:v>
                </c:pt>
                <c:pt idx="73">
                  <c:v>83598</c:v>
                </c:pt>
                <c:pt idx="74">
                  <c:v>87125</c:v>
                </c:pt>
                <c:pt idx="75">
                  <c:v>84357</c:v>
                </c:pt>
                <c:pt idx="76">
                  <c:v>84893</c:v>
                </c:pt>
                <c:pt idx="77">
                  <c:v>81601</c:v>
                </c:pt>
                <c:pt idx="78">
                  <c:v>77380</c:v>
                </c:pt>
                <c:pt idx="79">
                  <c:v>78367</c:v>
                </c:pt>
                <c:pt idx="80">
                  <c:v>73220</c:v>
                </c:pt>
                <c:pt idx="81">
                  <c:v>68389</c:v>
                </c:pt>
                <c:pt idx="82">
                  <c:v>64141</c:v>
                </c:pt>
                <c:pt idx="83">
                  <c:v>62284</c:v>
                </c:pt>
                <c:pt idx="84">
                  <c:v>62157</c:v>
                </c:pt>
                <c:pt idx="85">
                  <c:v>62546</c:v>
                </c:pt>
                <c:pt idx="86">
                  <c:v>64252</c:v>
                </c:pt>
                <c:pt idx="87">
                  <c:v>65394</c:v>
                </c:pt>
                <c:pt idx="88">
                  <c:v>61457</c:v>
                </c:pt>
                <c:pt idx="89">
                  <c:v>58207</c:v>
                </c:pt>
                <c:pt idx="90">
                  <c:v>56659</c:v>
                </c:pt>
                <c:pt idx="91">
                  <c:v>54530</c:v>
                </c:pt>
                <c:pt idx="92">
                  <c:v>51440</c:v>
                </c:pt>
                <c:pt idx="93">
                  <c:v>46851</c:v>
                </c:pt>
                <c:pt idx="94">
                  <c:v>41517</c:v>
                </c:pt>
                <c:pt idx="95">
                  <c:v>37641</c:v>
                </c:pt>
                <c:pt idx="96">
                  <c:v>36390</c:v>
                </c:pt>
                <c:pt idx="97">
                  <c:v>35207</c:v>
                </c:pt>
                <c:pt idx="98">
                  <c:v>32966</c:v>
                </c:pt>
                <c:pt idx="99">
                  <c:v>32812</c:v>
                </c:pt>
                <c:pt idx="100">
                  <c:v>33531</c:v>
                </c:pt>
                <c:pt idx="101">
                  <c:v>34451</c:v>
                </c:pt>
                <c:pt idx="102">
                  <c:v>36537</c:v>
                </c:pt>
                <c:pt idx="103">
                  <c:v>38647</c:v>
                </c:pt>
                <c:pt idx="104">
                  <c:v>36650</c:v>
                </c:pt>
                <c:pt idx="105">
                  <c:v>37560</c:v>
                </c:pt>
                <c:pt idx="106">
                  <c:v>36892</c:v>
                </c:pt>
                <c:pt idx="107">
                  <c:v>35117</c:v>
                </c:pt>
                <c:pt idx="108">
                  <c:v>34694</c:v>
                </c:pt>
                <c:pt idx="109">
                  <c:v>37122</c:v>
                </c:pt>
                <c:pt idx="110">
                  <c:v>38365</c:v>
                </c:pt>
                <c:pt idx="111">
                  <c:v>41401</c:v>
                </c:pt>
                <c:pt idx="112">
                  <c:v>45044</c:v>
                </c:pt>
                <c:pt idx="113">
                  <c:v>47951</c:v>
                </c:pt>
                <c:pt idx="114">
                  <c:v>49454</c:v>
                </c:pt>
                <c:pt idx="115">
                  <c:v>54578</c:v>
                </c:pt>
                <c:pt idx="116">
                  <c:v>53097</c:v>
                </c:pt>
                <c:pt idx="117">
                  <c:v>54164</c:v>
                </c:pt>
                <c:pt idx="118">
                  <c:v>52476</c:v>
                </c:pt>
                <c:pt idx="119">
                  <c:v>52060</c:v>
                </c:pt>
                <c:pt idx="120">
                  <c:v>53472</c:v>
                </c:pt>
                <c:pt idx="121">
                  <c:v>54900</c:v>
                </c:pt>
                <c:pt idx="122">
                  <c:v>55677</c:v>
                </c:pt>
                <c:pt idx="123">
                  <c:v>58023</c:v>
                </c:pt>
                <c:pt idx="124">
                  <c:v>60003</c:v>
                </c:pt>
                <c:pt idx="125">
                  <c:v>59798</c:v>
                </c:pt>
                <c:pt idx="126">
                  <c:v>60734</c:v>
                </c:pt>
                <c:pt idx="127">
                  <c:v>63576</c:v>
                </c:pt>
                <c:pt idx="128">
                  <c:v>62899</c:v>
                </c:pt>
                <c:pt idx="129">
                  <c:v>60506</c:v>
                </c:pt>
                <c:pt idx="130">
                  <c:v>56458</c:v>
                </c:pt>
                <c:pt idx="131">
                  <c:v>52084</c:v>
                </c:pt>
                <c:pt idx="132">
                  <c:v>51672</c:v>
                </c:pt>
                <c:pt idx="133">
                  <c:v>49448</c:v>
                </c:pt>
                <c:pt idx="134">
                  <c:v>49230</c:v>
                </c:pt>
                <c:pt idx="135">
                  <c:v>48817</c:v>
                </c:pt>
                <c:pt idx="136">
                  <c:v>49470</c:v>
                </c:pt>
                <c:pt idx="137">
                  <c:v>49073</c:v>
                </c:pt>
                <c:pt idx="138">
                  <c:v>50240</c:v>
                </c:pt>
                <c:pt idx="139">
                  <c:v>50933</c:v>
                </c:pt>
                <c:pt idx="140">
                  <c:v>48302</c:v>
                </c:pt>
                <c:pt idx="141">
                  <c:v>46133</c:v>
                </c:pt>
                <c:pt idx="142">
                  <c:v>43436</c:v>
                </c:pt>
                <c:pt idx="143">
                  <c:v>40651</c:v>
                </c:pt>
                <c:pt idx="144">
                  <c:v>40309</c:v>
                </c:pt>
                <c:pt idx="145">
                  <c:v>40161</c:v>
                </c:pt>
                <c:pt idx="146">
                  <c:v>41278</c:v>
                </c:pt>
                <c:pt idx="147">
                  <c:v>41190</c:v>
                </c:pt>
                <c:pt idx="148">
                  <c:v>42344</c:v>
                </c:pt>
                <c:pt idx="149">
                  <c:v>43005</c:v>
                </c:pt>
                <c:pt idx="150">
                  <c:v>43742</c:v>
                </c:pt>
                <c:pt idx="151">
                  <c:v>45542</c:v>
                </c:pt>
                <c:pt idx="152">
                  <c:v>45216</c:v>
                </c:pt>
                <c:pt idx="153">
                  <c:v>44170</c:v>
                </c:pt>
                <c:pt idx="154">
                  <c:v>42717</c:v>
                </c:pt>
                <c:pt idx="155">
                  <c:v>40188</c:v>
                </c:pt>
                <c:pt idx="156">
                  <c:v>41653</c:v>
                </c:pt>
                <c:pt idx="157">
                  <c:v>43917</c:v>
                </c:pt>
                <c:pt idx="158">
                  <c:v>42406</c:v>
                </c:pt>
                <c:pt idx="159">
                  <c:v>42657</c:v>
                </c:pt>
                <c:pt idx="160">
                  <c:v>44660</c:v>
                </c:pt>
                <c:pt idx="161">
                  <c:v>45426</c:v>
                </c:pt>
                <c:pt idx="162">
                  <c:v>45737</c:v>
                </c:pt>
                <c:pt idx="163">
                  <c:v>48543</c:v>
                </c:pt>
                <c:pt idx="164">
                  <c:v>47104</c:v>
                </c:pt>
                <c:pt idx="165">
                  <c:v>49026</c:v>
                </c:pt>
                <c:pt idx="166">
                  <c:v>50316</c:v>
                </c:pt>
                <c:pt idx="167">
                  <c:v>51203</c:v>
                </c:pt>
                <c:pt idx="168">
                  <c:v>54180</c:v>
                </c:pt>
                <c:pt idx="169">
                  <c:v>56037</c:v>
                </c:pt>
                <c:pt idx="170">
                  <c:v>55866</c:v>
                </c:pt>
                <c:pt idx="171">
                  <c:v>55864</c:v>
                </c:pt>
                <c:pt idx="172">
                  <c:v>57172</c:v>
                </c:pt>
                <c:pt idx="173">
                  <c:v>56998</c:v>
                </c:pt>
                <c:pt idx="174">
                  <c:v>56789</c:v>
                </c:pt>
                <c:pt idx="175">
                  <c:v>59296</c:v>
                </c:pt>
                <c:pt idx="176">
                  <c:v>55798</c:v>
                </c:pt>
                <c:pt idx="177">
                  <c:v>55133</c:v>
                </c:pt>
                <c:pt idx="178">
                  <c:v>53006</c:v>
                </c:pt>
                <c:pt idx="179">
                  <c:v>52164</c:v>
                </c:pt>
                <c:pt idx="180">
                  <c:v>59359</c:v>
                </c:pt>
                <c:pt idx="181">
                  <c:v>66487</c:v>
                </c:pt>
                <c:pt idx="182">
                  <c:v>70473</c:v>
                </c:pt>
                <c:pt idx="183">
                  <c:v>74148</c:v>
                </c:pt>
                <c:pt idx="184">
                  <c:v>80902</c:v>
                </c:pt>
                <c:pt idx="185">
                  <c:v>85945</c:v>
                </c:pt>
                <c:pt idx="186">
                  <c:v>88217</c:v>
                </c:pt>
                <c:pt idx="187">
                  <c:v>94217</c:v>
                </c:pt>
                <c:pt idx="188">
                  <c:v>97543</c:v>
                </c:pt>
                <c:pt idx="189">
                  <c:v>101139</c:v>
                </c:pt>
                <c:pt idx="190">
                  <c:v>98966</c:v>
                </c:pt>
                <c:pt idx="191">
                  <c:v>93425</c:v>
                </c:pt>
                <c:pt idx="192">
                  <c:v>97896</c:v>
                </c:pt>
                <c:pt idx="193">
                  <c:v>104877</c:v>
                </c:pt>
                <c:pt idx="194">
                  <c:v>107709</c:v>
                </c:pt>
                <c:pt idx="195">
                  <c:v>113895</c:v>
                </c:pt>
                <c:pt idx="196">
                  <c:v>119492</c:v>
                </c:pt>
                <c:pt idx="197">
                  <c:v>123269</c:v>
                </c:pt>
                <c:pt idx="198">
                  <c:v>123951</c:v>
                </c:pt>
                <c:pt idx="199">
                  <c:v>133407</c:v>
                </c:pt>
                <c:pt idx="200">
                  <c:v>137429</c:v>
                </c:pt>
                <c:pt idx="201">
                  <c:v>143467</c:v>
                </c:pt>
                <c:pt idx="202">
                  <c:v>141280</c:v>
                </c:pt>
                <c:pt idx="203">
                  <c:v>141066</c:v>
                </c:pt>
                <c:pt idx="204">
                  <c:v>145921</c:v>
                </c:pt>
                <c:pt idx="205">
                  <c:v>150328</c:v>
                </c:pt>
                <c:pt idx="206">
                  <c:v>151311</c:v>
                </c:pt>
                <c:pt idx="207">
                  <c:v>152267</c:v>
                </c:pt>
                <c:pt idx="208">
                  <c:v>151344</c:v>
                </c:pt>
                <c:pt idx="209">
                  <c:v>151881</c:v>
                </c:pt>
                <c:pt idx="210">
                  <c:v>150240</c:v>
                </c:pt>
                <c:pt idx="211">
                  <c:v>150907</c:v>
                </c:pt>
                <c:pt idx="212">
                  <c:v>139557</c:v>
                </c:pt>
                <c:pt idx="213">
                  <c:v>130124</c:v>
                </c:pt>
                <c:pt idx="214">
                  <c:v>111307</c:v>
                </c:pt>
                <c:pt idx="215">
                  <c:v>91189</c:v>
                </c:pt>
                <c:pt idx="216">
                  <c:v>68494</c:v>
                </c:pt>
                <c:pt idx="217">
                  <c:v>64881</c:v>
                </c:pt>
                <c:pt idx="218">
                  <c:v>55412</c:v>
                </c:pt>
                <c:pt idx="219">
                  <c:v>50517</c:v>
                </c:pt>
                <c:pt idx="220">
                  <c:v>48254</c:v>
                </c:pt>
                <c:pt idx="221">
                  <c:v>43402</c:v>
                </c:pt>
                <c:pt idx="222">
                  <c:v>41763</c:v>
                </c:pt>
                <c:pt idx="223">
                  <c:v>41297</c:v>
                </c:pt>
                <c:pt idx="224">
                  <c:v>38844</c:v>
                </c:pt>
                <c:pt idx="225">
                  <c:v>35803</c:v>
                </c:pt>
                <c:pt idx="226">
                  <c:v>32924</c:v>
                </c:pt>
                <c:pt idx="227">
                  <c:v>30927</c:v>
                </c:pt>
                <c:pt idx="228">
                  <c:v>31557</c:v>
                </c:pt>
                <c:pt idx="229">
                  <c:v>32119.999999999996</c:v>
                </c:pt>
                <c:pt idx="230">
                  <c:v>33137</c:v>
                </c:pt>
                <c:pt idx="231">
                  <c:v>32913</c:v>
                </c:pt>
                <c:pt idx="232">
                  <c:v>33105</c:v>
                </c:pt>
                <c:pt idx="233">
                  <c:v>32927</c:v>
                </c:pt>
                <c:pt idx="234">
                  <c:v>33479</c:v>
                </c:pt>
                <c:pt idx="235">
                  <c:v>36567</c:v>
                </c:pt>
                <c:pt idx="236">
                  <c:v>35100</c:v>
                </c:pt>
                <c:pt idx="237">
                  <c:v>33651</c:v>
                </c:pt>
                <c:pt idx="238">
                  <c:v>32337.000000000004</c:v>
                </c:pt>
                <c:pt idx="239">
                  <c:v>30803</c:v>
                </c:pt>
                <c:pt idx="240">
                  <c:v>31393</c:v>
                </c:pt>
                <c:pt idx="241">
                  <c:v>32164</c:v>
                </c:pt>
                <c:pt idx="242">
                  <c:v>33931</c:v>
                </c:pt>
                <c:pt idx="243">
                  <c:v>36053</c:v>
                </c:pt>
                <c:pt idx="244">
                  <c:v>37649</c:v>
                </c:pt>
                <c:pt idx="245">
                  <c:v>38416</c:v>
                </c:pt>
                <c:pt idx="246">
                  <c:v>38898</c:v>
                </c:pt>
                <c:pt idx="247">
                  <c:v>40758</c:v>
                </c:pt>
                <c:pt idx="248">
                  <c:v>39795</c:v>
                </c:pt>
                <c:pt idx="249">
                  <c:v>38732</c:v>
                </c:pt>
                <c:pt idx="250">
                  <c:v>36832</c:v>
                </c:pt>
                <c:pt idx="251">
                  <c:v>35784</c:v>
                </c:pt>
                <c:pt idx="252">
                  <c:v>34471</c:v>
                </c:pt>
                <c:pt idx="253">
                  <c:v>36671</c:v>
                </c:pt>
                <c:pt idx="254">
                  <c:v>39906</c:v>
                </c:pt>
                <c:pt idx="255">
                  <c:v>41707</c:v>
                </c:pt>
                <c:pt idx="256">
                  <c:v>43665</c:v>
                </c:pt>
                <c:pt idx="257">
                  <c:v>42779</c:v>
                </c:pt>
                <c:pt idx="258">
                  <c:v>41093</c:v>
                </c:pt>
                <c:pt idx="259">
                  <c:v>42559</c:v>
                </c:pt>
                <c:pt idx="260">
                  <c:v>40809</c:v>
                </c:pt>
                <c:pt idx="261">
                  <c:v>40729</c:v>
                </c:pt>
                <c:pt idx="262">
                  <c:v>38806</c:v>
                </c:pt>
                <c:pt idx="263">
                  <c:v>34893</c:v>
                </c:pt>
                <c:pt idx="264">
                  <c:v>33794</c:v>
                </c:pt>
                <c:pt idx="265">
                  <c:v>34635</c:v>
                </c:pt>
                <c:pt idx="266">
                  <c:v>38863</c:v>
                </c:pt>
                <c:pt idx="267">
                  <c:v>39763</c:v>
                </c:pt>
                <c:pt idx="268">
                  <c:v>42632</c:v>
                </c:pt>
                <c:pt idx="269">
                  <c:v>44032</c:v>
                </c:pt>
                <c:pt idx="270">
                  <c:v>40175</c:v>
                </c:pt>
                <c:pt idx="271">
                  <c:v>40579</c:v>
                </c:pt>
                <c:pt idx="272">
                  <c:v>41422</c:v>
                </c:pt>
                <c:pt idx="273">
                  <c:v>39137</c:v>
                </c:pt>
                <c:pt idx="274">
                  <c:v>37501</c:v>
                </c:pt>
                <c:pt idx="275">
                  <c:v>35178</c:v>
                </c:pt>
                <c:pt idx="276">
                  <c:v>36394</c:v>
                </c:pt>
                <c:pt idx="277">
                  <c:v>38301</c:v>
                </c:pt>
                <c:pt idx="278">
                  <c:v>40808</c:v>
                </c:pt>
                <c:pt idx="279">
                  <c:v>44246</c:v>
                </c:pt>
                <c:pt idx="280">
                  <c:v>48023</c:v>
                </c:pt>
                <c:pt idx="281">
                  <c:v>49479</c:v>
                </c:pt>
                <c:pt idx="282">
                  <c:v>51079</c:v>
                </c:pt>
                <c:pt idx="283">
                  <c:v>54724</c:v>
                </c:pt>
                <c:pt idx="284">
                  <c:v>56556</c:v>
                </c:pt>
                <c:pt idx="285">
                  <c:v>58217</c:v>
                </c:pt>
                <c:pt idx="286">
                  <c:v>59397</c:v>
                </c:pt>
                <c:pt idx="287">
                  <c:v>58739</c:v>
                </c:pt>
                <c:pt idx="288">
                  <c:v>62257</c:v>
                </c:pt>
                <c:pt idx="289">
                  <c:v>68971</c:v>
                </c:pt>
                <c:pt idx="290">
                  <c:v>76050</c:v>
                </c:pt>
                <c:pt idx="291">
                  <c:v>83692</c:v>
                </c:pt>
                <c:pt idx="292">
                  <c:v>92701</c:v>
                </c:pt>
                <c:pt idx="293">
                  <c:v>96983</c:v>
                </c:pt>
                <c:pt idx="294">
                  <c:v>98055</c:v>
                </c:pt>
                <c:pt idx="295">
                  <c:v>103768</c:v>
                </c:pt>
                <c:pt idx="296">
                  <c:v>108573</c:v>
                </c:pt>
                <c:pt idx="297">
                  <c:v>107324</c:v>
                </c:pt>
                <c:pt idx="298">
                  <c:v>105049</c:v>
                </c:pt>
                <c:pt idx="299">
                  <c:v>102545</c:v>
                </c:pt>
                <c:pt idx="300">
                  <c:v>107779</c:v>
                </c:pt>
                <c:pt idx="301">
                  <c:v>114826</c:v>
                </c:pt>
                <c:pt idx="302">
                  <c:v>117335</c:v>
                </c:pt>
                <c:pt idx="303">
                  <c:v>124280</c:v>
                </c:pt>
                <c:pt idx="304">
                  <c:v>129054</c:v>
                </c:pt>
                <c:pt idx="305">
                  <c:v>133939</c:v>
                </c:pt>
                <c:pt idx="306">
                  <c:v>135758</c:v>
                </c:pt>
                <c:pt idx="307">
                  <c:v>139268</c:v>
                </c:pt>
                <c:pt idx="308">
                  <c:v>140993</c:v>
                </c:pt>
                <c:pt idx="309">
                  <c:v>139063</c:v>
                </c:pt>
                <c:pt idx="310">
                  <c:v>135300</c:v>
                </c:pt>
                <c:pt idx="311">
                  <c:v>132496</c:v>
                </c:pt>
                <c:pt idx="312">
                  <c:v>135536</c:v>
                </c:pt>
                <c:pt idx="313">
                  <c:v>143098</c:v>
                </c:pt>
                <c:pt idx="314">
                  <c:v>150917</c:v>
                </c:pt>
                <c:pt idx="315">
                  <c:v>159072</c:v>
                </c:pt>
                <c:pt idx="316">
                  <c:v>174043</c:v>
                </c:pt>
                <c:pt idx="317">
                  <c:v>183500</c:v>
                </c:pt>
                <c:pt idx="318">
                  <c:v>188066</c:v>
                </c:pt>
                <c:pt idx="319">
                  <c:v>199273</c:v>
                </c:pt>
                <c:pt idx="320">
                  <c:v>206081</c:v>
                </c:pt>
                <c:pt idx="321">
                  <c:v>209866</c:v>
                </c:pt>
                <c:pt idx="322">
                  <c:v>213800</c:v>
                </c:pt>
                <c:pt idx="323">
                  <c:v>216629</c:v>
                </c:pt>
                <c:pt idx="324">
                  <c:v>230728</c:v>
                </c:pt>
                <c:pt idx="325">
                  <c:v>239254</c:v>
                </c:pt>
                <c:pt idx="326">
                  <c:v>253522</c:v>
                </c:pt>
                <c:pt idx="327">
                  <c:v>267107</c:v>
                </c:pt>
                <c:pt idx="328">
                  <c:v>283243</c:v>
                </c:pt>
                <c:pt idx="329">
                  <c:v>301516</c:v>
                </c:pt>
                <c:pt idx="330">
                  <c:v>309996</c:v>
                </c:pt>
                <c:pt idx="331">
                  <c:v>313224</c:v>
                </c:pt>
                <c:pt idx="332">
                  <c:v>316132</c:v>
                </c:pt>
                <c:pt idx="333">
                  <c:v>316884</c:v>
                </c:pt>
                <c:pt idx="334">
                  <c:v>323542</c:v>
                </c:pt>
                <c:pt idx="335">
                  <c:v>324410</c:v>
                </c:pt>
                <c:pt idx="336">
                  <c:v>331453</c:v>
                </c:pt>
                <c:pt idx="337">
                  <c:v>333111</c:v>
                </c:pt>
                <c:pt idx="338">
                  <c:v>339331</c:v>
                </c:pt>
                <c:pt idx="339">
                  <c:v>339919</c:v>
                </c:pt>
                <c:pt idx="340">
                  <c:v>346552</c:v>
                </c:pt>
                <c:pt idx="341">
                  <c:v>342510</c:v>
                </c:pt>
                <c:pt idx="342">
                  <c:v>346563</c:v>
                </c:pt>
                <c:pt idx="343">
                  <c:v>350564</c:v>
                </c:pt>
                <c:pt idx="344">
                  <c:v>345354</c:v>
                </c:pt>
                <c:pt idx="345">
                  <c:v>337453</c:v>
                </c:pt>
                <c:pt idx="346">
                  <c:v>338670</c:v>
                </c:pt>
                <c:pt idx="347">
                  <c:v>340957</c:v>
                </c:pt>
                <c:pt idx="348">
                  <c:v>341391</c:v>
                </c:pt>
                <c:pt idx="349">
                  <c:v>351624</c:v>
                </c:pt>
                <c:pt idx="350">
                  <c:v>342287</c:v>
                </c:pt>
                <c:pt idx="351">
                  <c:v>332748</c:v>
                </c:pt>
                <c:pt idx="352">
                  <c:v>331050</c:v>
                </c:pt>
                <c:pt idx="353">
                  <c:v>334904</c:v>
                </c:pt>
                <c:pt idx="354">
                  <c:v>334283</c:v>
                </c:pt>
                <c:pt idx="355">
                  <c:v>340823</c:v>
                </c:pt>
                <c:pt idx="356">
                  <c:v>316658</c:v>
                </c:pt>
                <c:pt idx="357">
                  <c:v>310730</c:v>
                </c:pt>
                <c:pt idx="358">
                  <c:v>317972</c:v>
                </c:pt>
                <c:pt idx="359">
                  <c:v>318582</c:v>
                </c:pt>
                <c:pt idx="360" formatCode="General">
                  <c:v>325425</c:v>
                </c:pt>
                <c:pt idx="361">
                  <c:v>330735</c:v>
                </c:pt>
                <c:pt idx="362">
                  <c:v>338862</c:v>
                </c:pt>
                <c:pt idx="363">
                  <c:v>343407</c:v>
                </c:pt>
                <c:pt idx="364">
                  <c:v>346604</c:v>
                </c:pt>
                <c:pt idx="365">
                  <c:v>355612</c:v>
                </c:pt>
                <c:pt idx="366">
                  <c:v>358152</c:v>
                </c:pt>
                <c:pt idx="367">
                  <c:v>363114</c:v>
                </c:pt>
                <c:pt idx="368">
                  <c:v>357911</c:v>
                </c:pt>
                <c:pt idx="369">
                  <c:v>352454</c:v>
                </c:pt>
                <c:pt idx="370">
                  <c:v>344840</c:v>
                </c:pt>
                <c:pt idx="371">
                  <c:v>343148</c:v>
                </c:pt>
                <c:pt idx="372">
                  <c:v>351680</c:v>
                </c:pt>
                <c:pt idx="373">
                  <c:v>363917</c:v>
                </c:pt>
                <c:pt idx="374">
                  <c:v>360168</c:v>
                </c:pt>
                <c:pt idx="375">
                  <c:v>344350</c:v>
                </c:pt>
                <c:pt idx="376">
                  <c:v>337331</c:v>
                </c:pt>
                <c:pt idx="377">
                  <c:v>319408</c:v>
                </c:pt>
                <c:pt idx="378">
                  <c:v>313250</c:v>
                </c:pt>
                <c:pt idx="379">
                  <c:v>312327</c:v>
                </c:pt>
                <c:pt idx="380">
                  <c:v>306098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BF-4F38-BC85-432EB5F649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410880"/>
        <c:axId val="137954432"/>
      </c:lineChart>
      <c:catAx>
        <c:axId val="124410880"/>
        <c:scaling>
          <c:orientation val="minMax"/>
        </c:scaling>
        <c:delete val="0"/>
        <c:axPos val="b"/>
        <c:numFmt formatCode="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58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37954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7954432"/>
        <c:scaling>
          <c:orientation val="minMax"/>
          <c:max val="650000"/>
          <c:min val="0"/>
        </c:scaling>
        <c:delete val="0"/>
        <c:axPos val="l"/>
        <c:majorGridlines>
          <c:spPr>
            <a:ln w="3175">
              <a:solidFill>
                <a:schemeClr val="tx1">
                  <a:lumMod val="65000"/>
                  <a:lumOff val="35000"/>
                </a:schemeClr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 sz="1000" dirty="0"/>
                  <a:t>osoby, místa v tis</a:t>
                </a:r>
                <a:r>
                  <a:rPr lang="cs-CZ" dirty="0"/>
                  <a:t>.</a:t>
                </a:r>
              </a:p>
            </c:rich>
          </c:tx>
          <c:layout>
            <c:manualLayout>
              <c:xMode val="edge"/>
              <c:yMode val="edge"/>
              <c:x val="2.5508380079940995E-3"/>
              <c:y val="0.39552099737532809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24410880"/>
        <c:crossesAt val="1"/>
        <c:crossBetween val="between"/>
        <c:majorUnit val="50000"/>
        <c:dispUnits>
          <c:builtInUnit val="thousands"/>
        </c:dispUnits>
      </c:valAx>
      <c:spPr>
        <a:noFill/>
        <a:ln w="25400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35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'UCL a CORE HICP'!$E$3</c:f>
              <c:strCache>
                <c:ptCount val="1"/>
                <c:pt idx="0">
                  <c:v>Core HICP, y/y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22"/>
            <c:marker>
              <c:symbol val="circle"/>
              <c:size val="5"/>
              <c:spPr>
                <a:solidFill>
                  <a:srgbClr val="C00000"/>
                </a:solidFill>
                <a:ln w="9525">
                  <a:solidFill>
                    <a:srgbClr val="C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D818-4DA2-BB52-EEA69EF5BB56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F05E94F8-594B-49F1-B173-381BA03948B8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D818-4DA2-BB52-EEA69EF5BB5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B0F451B8-C5C4-4672-A027-7EFFAD2E7E9A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D818-4DA2-BB52-EEA69EF5BB5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C7AC1B61-751F-435A-8CCB-9FB998D9EEE9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D818-4DA2-BB52-EEA69EF5BB56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ABABD637-6B9F-40EF-9B21-424F1B8203F6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D818-4DA2-BB52-EEA69EF5BB56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FC20901C-E20D-4B78-BB54-5E2ECE665392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D818-4DA2-BB52-EEA69EF5BB56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C69CF5D7-ACFD-4F60-8769-8CEB0A336792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D818-4DA2-BB52-EEA69EF5BB56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07D432D6-730D-494C-A172-FE3DCA806BA2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D818-4DA2-BB52-EEA69EF5BB56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03BA544B-AC83-451C-8685-B6A8CC81A3ED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D818-4DA2-BB52-EEA69EF5BB56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17FCF216-C49D-47A3-9D17-6BAD8A3601B2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D818-4DA2-BB52-EEA69EF5BB56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C36B0F86-7C35-485D-BDEF-69D80F689E18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D818-4DA2-BB52-EEA69EF5BB56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B2518C06-A80D-4766-A381-FD719CE96B5B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D818-4DA2-BB52-EEA69EF5BB56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fld id="{6090E85F-5A84-4E9C-8451-2B2C4FB1453D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D818-4DA2-BB52-EEA69EF5BB56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256B96C6-4ED3-4F4A-A12F-A795F9938D69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D818-4DA2-BB52-EEA69EF5BB56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fld id="{B31A8C2D-3044-43F3-8D16-FFD9835AA3D3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D818-4DA2-BB52-EEA69EF5BB56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4807866B-3267-4388-8578-04F863B3C499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D818-4DA2-BB52-EEA69EF5BB56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fld id="{7DAC48FD-9F3C-461F-B3E3-BC40140703A9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D818-4DA2-BB52-EEA69EF5BB56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fld id="{C2ED5801-F52C-49D3-B995-20647E8A8829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D818-4DA2-BB52-EEA69EF5BB56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fld id="{74074D1C-29FA-4B00-B52E-A80625CE3BB9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D818-4DA2-BB52-EEA69EF5BB56}"/>
                </c:ext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fld id="{AAA9BB7B-7824-4D97-BB8D-721AAC81B093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D818-4DA2-BB52-EEA69EF5BB56}"/>
                </c:ext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fld id="{691D8E8D-73B8-4B86-9607-21B81C7C1FE9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D818-4DA2-BB52-EEA69EF5BB56}"/>
                </c:ext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fld id="{B040E1CA-6305-4D05-BDBE-800F0F52AF9D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D818-4DA2-BB52-EEA69EF5BB56}"/>
                </c:ext>
              </c:extLst>
            </c:dLbl>
            <c:dLbl>
              <c:idx val="21"/>
              <c:layout/>
              <c:tx>
                <c:rich>
                  <a:bodyPr/>
                  <a:lstStyle/>
                  <a:p>
                    <a:fld id="{8B6C3A07-562B-40E2-B677-1E1D4D958EBC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D818-4DA2-BB52-EEA69EF5BB56}"/>
                </c:ext>
              </c:extLst>
            </c:dLbl>
            <c:dLbl>
              <c:idx val="22"/>
              <c:layout/>
              <c:tx>
                <c:rich>
                  <a:bodyPr/>
                  <a:lstStyle/>
                  <a:p>
                    <a:fld id="{C7950A4E-6403-4BA9-8F6A-99FDC19418BD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D818-4DA2-BB52-EEA69EF5BB56}"/>
                </c:ext>
              </c:extLst>
            </c:dLbl>
            <c:dLbl>
              <c:idx val="23"/>
              <c:layout>
                <c:manualLayout>
                  <c:x val="-2.5367308622491869E-2"/>
                  <c:y val="-3.7970856967290051E-2"/>
                </c:manualLayout>
              </c:layout>
              <c:tx>
                <c:rich>
                  <a:bodyPr/>
                  <a:lstStyle/>
                  <a:p>
                    <a:fld id="{8CFD7D9A-EFB9-460F-AB68-49D78D66C4AD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7-D818-4DA2-BB52-EEA69EF5BB56}"/>
                </c:ext>
              </c:extLst>
            </c:dLbl>
            <c:dLbl>
              <c:idx val="24"/>
              <c:layout>
                <c:manualLayout>
                  <c:x val="-2.9288527618259348E-2"/>
                  <c:y val="-3.4666894215177532E-2"/>
                </c:manualLayout>
              </c:layout>
              <c:tx>
                <c:rich>
                  <a:bodyPr/>
                  <a:lstStyle/>
                  <a:p>
                    <a:fld id="{867CF6A6-956C-45C3-9437-C798B98A9F63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8-D818-4DA2-BB52-EEA69EF5BB56}"/>
                </c:ext>
              </c:extLst>
            </c:dLbl>
            <c:dLbl>
              <c:idx val="25"/>
              <c:layout>
                <c:manualLayout>
                  <c:x val="-1.2077420446744766E-2"/>
                  <c:y val="-2.8058968710952488E-2"/>
                </c:manualLayout>
              </c:layout>
              <c:tx>
                <c:rich>
                  <a:bodyPr/>
                  <a:lstStyle/>
                  <a:p>
                    <a:fld id="{6B741B9C-D384-4A6F-AADE-8210880D358B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9-D818-4DA2-BB52-EEA69EF5BB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'UCL a CORE HICP'!$D$4:$D$29</c:f>
              <c:numCache>
                <c:formatCode>General</c:formatCode>
                <c:ptCount val="26"/>
                <c:pt idx="0">
                  <c:v>-6.3</c:v>
                </c:pt>
                <c:pt idx="1">
                  <c:v>4.5999999999999996</c:v>
                </c:pt>
                <c:pt idx="2">
                  <c:v>5.5</c:v>
                </c:pt>
                <c:pt idx="3">
                  <c:v>5.8</c:v>
                </c:pt>
                <c:pt idx="4">
                  <c:v>6.1</c:v>
                </c:pt>
                <c:pt idx="5">
                  <c:v>6.2</c:v>
                </c:pt>
                <c:pt idx="6">
                  <c:v>7.5</c:v>
                </c:pt>
                <c:pt idx="7">
                  <c:v>9.6</c:v>
                </c:pt>
                <c:pt idx="8">
                  <c:v>11</c:v>
                </c:pt>
                <c:pt idx="9">
                  <c:v>11.1</c:v>
                </c:pt>
                <c:pt idx="10">
                  <c:v>11.1</c:v>
                </c:pt>
                <c:pt idx="11">
                  <c:v>12.2</c:v>
                </c:pt>
                <c:pt idx="12">
                  <c:v>12.3</c:v>
                </c:pt>
                <c:pt idx="13">
                  <c:v>13.2</c:v>
                </c:pt>
                <c:pt idx="14">
                  <c:v>13.7</c:v>
                </c:pt>
                <c:pt idx="15">
                  <c:v>14</c:v>
                </c:pt>
                <c:pt idx="16">
                  <c:v>14.9</c:v>
                </c:pt>
                <c:pt idx="17">
                  <c:v>16.2</c:v>
                </c:pt>
                <c:pt idx="18">
                  <c:v>16.399999999999999</c:v>
                </c:pt>
                <c:pt idx="19">
                  <c:v>17.100000000000001</c:v>
                </c:pt>
                <c:pt idx="20">
                  <c:v>18.3</c:v>
                </c:pt>
                <c:pt idx="21">
                  <c:v>18.399999999999999</c:v>
                </c:pt>
                <c:pt idx="22">
                  <c:v>19.3</c:v>
                </c:pt>
                <c:pt idx="23">
                  <c:v>19.600000000000001</c:v>
                </c:pt>
                <c:pt idx="24">
                  <c:v>20.399999999999999</c:v>
                </c:pt>
                <c:pt idx="25">
                  <c:v>20.7</c:v>
                </c:pt>
              </c:numCache>
            </c:numRef>
          </c:xVal>
          <c:yVal>
            <c:numRef>
              <c:f>'UCL a CORE HICP'!$E$4:$E$29</c:f>
              <c:numCache>
                <c:formatCode>General</c:formatCode>
                <c:ptCount val="26"/>
                <c:pt idx="0">
                  <c:v>3.4</c:v>
                </c:pt>
                <c:pt idx="1">
                  <c:v>2.6</c:v>
                </c:pt>
                <c:pt idx="2">
                  <c:v>1.7</c:v>
                </c:pt>
                <c:pt idx="3">
                  <c:v>2.8</c:v>
                </c:pt>
                <c:pt idx="4">
                  <c:v>2</c:v>
                </c:pt>
                <c:pt idx="5">
                  <c:v>2.6</c:v>
                </c:pt>
                <c:pt idx="6">
                  <c:v>3.6</c:v>
                </c:pt>
                <c:pt idx="7">
                  <c:v>2.7</c:v>
                </c:pt>
                <c:pt idx="8">
                  <c:v>2.7</c:v>
                </c:pt>
                <c:pt idx="9">
                  <c:v>3</c:v>
                </c:pt>
                <c:pt idx="10">
                  <c:v>5</c:v>
                </c:pt>
                <c:pt idx="11">
                  <c:v>3.6</c:v>
                </c:pt>
                <c:pt idx="12">
                  <c:v>7.1</c:v>
                </c:pt>
                <c:pt idx="13">
                  <c:v>6.7</c:v>
                </c:pt>
                <c:pt idx="14">
                  <c:v>3.5</c:v>
                </c:pt>
                <c:pt idx="15">
                  <c:v>2.8</c:v>
                </c:pt>
                <c:pt idx="16">
                  <c:v>4.5999999999999996</c:v>
                </c:pt>
                <c:pt idx="17">
                  <c:v>3.2</c:v>
                </c:pt>
                <c:pt idx="18">
                  <c:v>5.5</c:v>
                </c:pt>
                <c:pt idx="19">
                  <c:v>6.4</c:v>
                </c:pt>
                <c:pt idx="20">
                  <c:v>8.3000000000000007</c:v>
                </c:pt>
                <c:pt idx="21">
                  <c:v>4.5</c:v>
                </c:pt>
                <c:pt idx="22">
                  <c:v>8.6</c:v>
                </c:pt>
                <c:pt idx="23">
                  <c:v>3.8</c:v>
                </c:pt>
                <c:pt idx="24">
                  <c:v>4.0999999999999996</c:v>
                </c:pt>
                <c:pt idx="25">
                  <c:v>4.2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'UCL a CORE HICP'!$C$4:$C$29</c15:f>
                <c15:dlblRangeCache>
                  <c:ptCount val="26"/>
                  <c:pt idx="0">
                    <c:v>IE</c:v>
                  </c:pt>
                  <c:pt idx="1">
                    <c:v>FR</c:v>
                  </c:pt>
                  <c:pt idx="2">
                    <c:v>IT</c:v>
                  </c:pt>
                  <c:pt idx="3">
                    <c:v>CY</c:v>
                  </c:pt>
                  <c:pt idx="4">
                    <c:v>FI</c:v>
                  </c:pt>
                  <c:pt idx="5">
                    <c:v>DK</c:v>
                  </c:pt>
                  <c:pt idx="6">
                    <c:v>BE</c:v>
                  </c:pt>
                  <c:pt idx="7">
                    <c:v>SE</c:v>
                  </c:pt>
                  <c:pt idx="8">
                    <c:v>ES</c:v>
                  </c:pt>
                  <c:pt idx="9">
                    <c:v>DE</c:v>
                  </c:pt>
                  <c:pt idx="10">
                    <c:v>LU</c:v>
                  </c:pt>
                  <c:pt idx="11">
                    <c:v>AT</c:v>
                  </c:pt>
                  <c:pt idx="12">
                    <c:v>PL</c:v>
                  </c:pt>
                  <c:pt idx="13">
                    <c:v>HU</c:v>
                  </c:pt>
                  <c:pt idx="14">
                    <c:v>HR</c:v>
                  </c:pt>
                  <c:pt idx="15">
                    <c:v>NL</c:v>
                  </c:pt>
                  <c:pt idx="16">
                    <c:v>SI</c:v>
                  </c:pt>
                  <c:pt idx="17">
                    <c:v>PT</c:v>
                  </c:pt>
                  <c:pt idx="18">
                    <c:v>SK</c:v>
                  </c:pt>
                  <c:pt idx="19">
                    <c:v>EE</c:v>
                  </c:pt>
                  <c:pt idx="20">
                    <c:v>LT</c:v>
                  </c:pt>
                  <c:pt idx="21">
                    <c:v>LV</c:v>
                  </c:pt>
                  <c:pt idx="22">
                    <c:v>CZ</c:v>
                  </c:pt>
                  <c:pt idx="23">
                    <c:v>MT</c:v>
                  </c:pt>
                  <c:pt idx="24">
                    <c:v>BG</c:v>
                  </c:pt>
                  <c:pt idx="25">
                    <c:v>RO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B-D818-4DA2-BB52-EEA69EF5BB5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783811472"/>
        <c:axId val="783817048"/>
      </c:scatterChart>
      <c:valAx>
        <c:axId val="783811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ULC - 3 year change, %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83817048"/>
        <c:crosses val="autoZero"/>
        <c:crossBetween val="midCat"/>
      </c:valAx>
      <c:valAx>
        <c:axId val="783817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 Core HICP, y/y, %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838114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noProof="0" dirty="0"/>
              <a:t>Fiskální impuls, mld. Kč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1745619209083595"/>
          <c:y val="0.24269433095126466"/>
          <c:w val="0.88254396325459317"/>
          <c:h val="0.605510358649897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'Příspěvek FIskálu'!$K$3</c:f>
              <c:strCache>
                <c:ptCount val="1"/>
                <c:pt idx="0">
                  <c:v>Fiskální impulz, mld. Kč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'Příspěvek FIskálu'!$J$4:$J$10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'Příspěvek FIskálu'!$K$4:$K$10</c:f>
              <c:numCache>
                <c:formatCode>General</c:formatCode>
                <c:ptCount val="7"/>
                <c:pt idx="0">
                  <c:v>27.75</c:v>
                </c:pt>
                <c:pt idx="1">
                  <c:v>-43.17</c:v>
                </c:pt>
                <c:pt idx="2">
                  <c:v>-40.89</c:v>
                </c:pt>
                <c:pt idx="3">
                  <c:v>0</c:v>
                </c:pt>
                <c:pt idx="4">
                  <c:v>57.9</c:v>
                </c:pt>
                <c:pt idx="5">
                  <c:v>148.04</c:v>
                </c:pt>
                <c:pt idx="6">
                  <c:v>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11-4969-A32B-D6E1B70071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41977832"/>
        <c:axId val="741983080"/>
      </c:barChart>
      <c:catAx>
        <c:axId val="741977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41983080"/>
        <c:crosses val="autoZero"/>
        <c:auto val="1"/>
        <c:lblAlgn val="ctr"/>
        <c:lblOffset val="100"/>
        <c:noMultiLvlLbl val="0"/>
      </c:catAx>
      <c:valAx>
        <c:axId val="741983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41977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/>
              <a:t>Změna veřejného zadlužení 2021 vs. 2020</a:t>
            </a:r>
          </a:p>
        </c:rich>
      </c:tx>
      <c:layout>
        <c:manualLayout>
          <c:xMode val="edge"/>
          <c:yMode val="edge"/>
          <c:x val="0.18288331876396682"/>
          <c:y val="1.8539974569578187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'Difference 20-21'!$C$2</c:f>
              <c:strCache>
                <c:ptCount val="1"/>
                <c:pt idx="0">
                  <c:v>2021 vs.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7D6-41C8-BAF2-FA5C3203AFA9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7D6-41C8-BAF2-FA5C3203AFA9}"/>
              </c:ext>
            </c:extLst>
          </c:dPt>
          <c:dPt>
            <c:idx val="1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7D6-41C8-BAF2-FA5C3203AFA9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7D6-41C8-BAF2-FA5C3203AFA9}"/>
              </c:ext>
            </c:extLst>
          </c:dPt>
          <c:dPt>
            <c:idx val="2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7D6-41C8-BAF2-FA5C3203AFA9}"/>
              </c:ext>
            </c:extLst>
          </c:dPt>
          <c:dPt>
            <c:idx val="2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7D6-41C8-BAF2-FA5C3203AFA9}"/>
              </c:ext>
            </c:extLst>
          </c:dPt>
          <c:dLbls>
            <c:dLbl>
              <c:idx val="1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7D6-41C8-BAF2-FA5C3203AFA9}"/>
                </c:ext>
              </c:extLst>
            </c:dLbl>
            <c:dLbl>
              <c:idx val="17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7D6-41C8-BAF2-FA5C3203AFA9}"/>
                </c:ext>
              </c:extLst>
            </c:dLbl>
            <c:dLbl>
              <c:idx val="28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7D6-41C8-BAF2-FA5C3203AFA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'Difference 20-21'!$B$3:$B$31</c:f>
              <c:strCache>
                <c:ptCount val="29"/>
                <c:pt idx="0">
                  <c:v>Greece</c:v>
                </c:pt>
                <c:pt idx="1">
                  <c:v>Cyprus</c:v>
                </c:pt>
                <c:pt idx="2">
                  <c:v>Portugal</c:v>
                </c:pt>
                <c:pt idx="3">
                  <c:v>Croatia</c:v>
                </c:pt>
                <c:pt idx="4">
                  <c:v>Denmark</c:v>
                </c:pt>
                <c:pt idx="5">
                  <c:v>Slovenia</c:v>
                </c:pt>
                <c:pt idx="6">
                  <c:v>Belgium</c:v>
                </c:pt>
                <c:pt idx="7">
                  <c:v>Italy</c:v>
                </c:pt>
                <c:pt idx="8">
                  <c:v>Poland</c:v>
                </c:pt>
                <c:pt idx="9">
                  <c:v>Finland</c:v>
                </c:pt>
                <c:pt idx="10">
                  <c:v>Sweden</c:v>
                </c:pt>
                <c:pt idx="11">
                  <c:v>Hungary</c:v>
                </c:pt>
                <c:pt idx="12">
                  <c:v>Ireland</c:v>
                </c:pt>
                <c:pt idx="13">
                  <c:v>Lithuania</c:v>
                </c:pt>
                <c:pt idx="14">
                  <c:v>Netherlands</c:v>
                </c:pt>
                <c:pt idx="15">
                  <c:v>European Union</c:v>
                </c:pt>
                <c:pt idx="16">
                  <c:v>France</c:v>
                </c:pt>
                <c:pt idx="17">
                  <c:v>Euro area</c:v>
                </c:pt>
                <c:pt idx="18">
                  <c:v>Spain</c:v>
                </c:pt>
                <c:pt idx="19">
                  <c:v>Estonia</c:v>
                </c:pt>
                <c:pt idx="20">
                  <c:v>Austria</c:v>
                </c:pt>
                <c:pt idx="21">
                  <c:v>Luxembourg</c:v>
                </c:pt>
                <c:pt idx="22">
                  <c:v>Bulgaria</c:v>
                </c:pt>
                <c:pt idx="23">
                  <c:v>Germany</c:v>
                </c:pt>
                <c:pt idx="24">
                  <c:v>Latvia</c:v>
                </c:pt>
                <c:pt idx="25">
                  <c:v>Romania</c:v>
                </c:pt>
                <c:pt idx="26">
                  <c:v>Slovakia</c:v>
                </c:pt>
                <c:pt idx="27">
                  <c:v>Malta</c:v>
                </c:pt>
                <c:pt idx="28">
                  <c:v>Czechia</c:v>
                </c:pt>
              </c:strCache>
            </c:strRef>
          </c:cat>
          <c:val>
            <c:numRef>
              <c:f>'Difference 20-21'!$C$3:$C$31</c:f>
              <c:numCache>
                <c:formatCode>0.0</c:formatCode>
                <c:ptCount val="29"/>
                <c:pt idx="0">
                  <c:v>-13</c:v>
                </c:pt>
                <c:pt idx="1">
                  <c:v>-11.400000000000006</c:v>
                </c:pt>
                <c:pt idx="2">
                  <c:v>-7.7999999999999829</c:v>
                </c:pt>
                <c:pt idx="3">
                  <c:v>-7.5</c:v>
                </c:pt>
                <c:pt idx="4">
                  <c:v>-5.3999999999999986</c:v>
                </c:pt>
                <c:pt idx="5">
                  <c:v>-5.0999999999999943</c:v>
                </c:pt>
                <c:pt idx="6">
                  <c:v>-4.5999999999999943</c:v>
                </c:pt>
                <c:pt idx="7">
                  <c:v>-4.5</c:v>
                </c:pt>
                <c:pt idx="8">
                  <c:v>-3.3000000000000043</c:v>
                </c:pt>
                <c:pt idx="9">
                  <c:v>-3.2000000000000028</c:v>
                </c:pt>
                <c:pt idx="10">
                  <c:v>-2.8999999999999986</c:v>
                </c:pt>
                <c:pt idx="11">
                  <c:v>-2.7999999999999972</c:v>
                </c:pt>
                <c:pt idx="12">
                  <c:v>-2.3999999999999986</c:v>
                </c:pt>
                <c:pt idx="13">
                  <c:v>-2.3000000000000043</c:v>
                </c:pt>
                <c:pt idx="14">
                  <c:v>-2.1999999999999957</c:v>
                </c:pt>
                <c:pt idx="15">
                  <c:v>-1.9000000000000057</c:v>
                </c:pt>
                <c:pt idx="16">
                  <c:v>-1.6999999999999886</c:v>
                </c:pt>
                <c:pt idx="17">
                  <c:v>-1.6000000000000085</c:v>
                </c:pt>
                <c:pt idx="18">
                  <c:v>-1.5999999999999943</c:v>
                </c:pt>
                <c:pt idx="19">
                  <c:v>-0.89999999999999858</c:v>
                </c:pt>
                <c:pt idx="20">
                  <c:v>-0.5</c:v>
                </c:pt>
                <c:pt idx="21">
                  <c:v>-0.40000000000000213</c:v>
                </c:pt>
                <c:pt idx="22">
                  <c:v>0.40000000000000213</c:v>
                </c:pt>
                <c:pt idx="23">
                  <c:v>0.59999999999999432</c:v>
                </c:pt>
                <c:pt idx="24">
                  <c:v>1.5</c:v>
                </c:pt>
                <c:pt idx="25">
                  <c:v>1.5999999999999943</c:v>
                </c:pt>
                <c:pt idx="26">
                  <c:v>3.3999999999999986</c:v>
                </c:pt>
                <c:pt idx="27">
                  <c:v>3.6000000000000014</c:v>
                </c:pt>
                <c:pt idx="28">
                  <c:v>4.1999999999999957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7D6-41C8-BAF2-FA5C3203AF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13498368"/>
        <c:axId val="1213503360"/>
      </c:barChart>
      <c:catAx>
        <c:axId val="121349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5400000"/>
          <a:lstStyle/>
          <a:p>
            <a:pPr>
              <a:defRPr/>
            </a:pPr>
            <a:endParaRPr lang="cs-CZ"/>
          </a:p>
        </c:txPr>
        <c:crossAx val="1213503360"/>
        <c:crosses val="autoZero"/>
        <c:auto val="1"/>
        <c:lblAlgn val="ctr"/>
        <c:lblOffset val="100"/>
        <c:noMultiLvlLbl val="0"/>
      </c:catAx>
      <c:valAx>
        <c:axId val="1213503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cs-CZ" b="0"/>
                  <a:t>change in percentage points 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1213498368"/>
        <c:crosses val="autoZero"/>
        <c:crossBetween val="between"/>
      </c:valAx>
    </c:plotArea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0.28662</cdr:x>
      <cdr:y>0.48358</cdr:y>
    </cdr:from>
    <cdr:to>
      <cdr:x>0.54876</cdr:x>
      <cdr:y>0.52388</cdr:y>
    </cdr:to>
    <cdr:sp macro="" textlink="">
      <cdr:nvSpPr>
        <cdr:cNvPr id="4099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176929" y="4421886"/>
          <a:ext cx="3820231" cy="36850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45720" tIns="41148" rIns="45720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cs-CZ" sz="1000" b="1" i="0" u="none" strike="noStrike" baseline="0" dirty="0">
              <a:solidFill>
                <a:srgbClr val="000080"/>
              </a:solidFill>
              <a:latin typeface="Arial"/>
              <a:cs typeface="Arial"/>
            </a:rPr>
            <a:t>uchazeči o zaměstnání</a:t>
          </a:r>
        </a:p>
      </cdr:txBody>
    </cdr:sp>
  </cdr:relSizeAnchor>
  <cdr:relSizeAnchor xmlns:cdr="http://schemas.openxmlformats.org/drawingml/2006/chartDrawing">
    <cdr:from>
      <cdr:x>0.33991</cdr:x>
      <cdr:y>0.60261</cdr:y>
    </cdr:from>
    <cdr:to>
      <cdr:x>0.54618</cdr:x>
      <cdr:y>0.72927</cdr:y>
    </cdr:to>
    <cdr:sp macro="" textlink="">
      <cdr:nvSpPr>
        <cdr:cNvPr id="4100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56304" y="4014107"/>
          <a:ext cx="2461516" cy="8436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45720" tIns="41148" rIns="45720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cs-CZ" sz="1000" b="1" i="0" u="none" strike="noStrike" baseline="0" dirty="0">
              <a:solidFill>
                <a:srgbClr val="FF00FF"/>
              </a:solidFill>
              <a:latin typeface="Arial"/>
              <a:cs typeface="Arial"/>
            </a:rPr>
            <a:t>volná pracovní místa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605DD502-E8C7-4487-AC67-75E1B2085B5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0EEABE5-7099-4971-89DD-1B52CEFB25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DBA14-545C-405A-931E-B96A90997533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DB57EBD-F37F-4902-A775-67DCC7C74AE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3676538-A479-44CB-B1EE-265C158184A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FB2D3-CBB8-49D4-906C-18D189D17B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6879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B8108-4BFB-4C8F-9B21-9506B378B24B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F3DCC-F199-45D1-AF5C-EE901B640F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4748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D428A0-EE51-4DCE-AC4E-FADDCC3FF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39B095C-DA77-4726-992A-E330BEAC86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7DAB4D-D265-4975-84C6-B8CDAF07D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57CE-B6FA-4414-AE40-1184766326D2}" type="datetime1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0AB736-8FA4-4753-AFB5-6ACA7019B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2341ED-BC75-4712-84AC-BEF20C5E1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55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DD438-F79E-434E-AC6C-F94BF3DB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FFBDF09-6588-4431-94F4-5EBF174B5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79E65D-DB6E-4E33-AC2C-D881DE3AE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B7C86-B762-421B-AE5E-BEC9F1320038}" type="datetime1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C9C95C-0D3D-4C32-AB1B-92178F0EA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CB7DFC-B65A-48BD-9B04-92BE4F445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95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537779C-D2B8-4641-98C3-F734ACD38F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7674EB9-391C-4534-AB9D-BA6F0208A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2C7AD6-EE8D-4804-BD15-B730E3BAE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9E81-4B67-455C-8215-38784EC41310}" type="datetime1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738FFD-FB17-495F-A5DA-F5B32E8C0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640F3D-EF84-4DE0-BEDB-7A7743EE5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606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2_Dělící snímek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d_box"/>
          <p:cNvSpPr/>
          <p:nvPr userDrawn="1"/>
        </p:nvSpPr>
        <p:spPr>
          <a:xfrm>
            <a:off x="667587" y="1445419"/>
            <a:ext cx="565187" cy="60325"/>
          </a:xfrm>
          <a:prstGeom prst="rect">
            <a:avLst/>
          </a:prstGeom>
          <a:solidFill>
            <a:srgbClr val="DB2C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5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90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58856" y="1612118"/>
            <a:ext cx="5436747" cy="2425045"/>
          </a:xfrm>
        </p:spPr>
        <p:txBody>
          <a:bodyPr lIns="0" tIns="0" rIns="0" bIns="0" anchor="t">
            <a:noAutofit/>
          </a:bodyPr>
          <a:lstStyle>
            <a:lvl1pPr>
              <a:lnSpc>
                <a:spcPct val="100000"/>
              </a:lnSpc>
              <a:spcBef>
                <a:spcPct val="0"/>
              </a:spcBef>
              <a:defRPr sz="3000">
                <a:solidFill>
                  <a:srgbClr val="2426A9"/>
                </a:solidFill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noProof="0" dirty="0"/>
              <a:t>Dělící snímek</a:t>
            </a:r>
          </a:p>
        </p:txBody>
      </p:sp>
      <p:sp>
        <p:nvSpPr>
          <p:cNvPr id="5" name="Obdélník 4"/>
          <p:cNvSpPr/>
          <p:nvPr userDrawn="1"/>
        </p:nvSpPr>
        <p:spPr>
          <a:xfrm>
            <a:off x="10324248" y="301752"/>
            <a:ext cx="1316822" cy="576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900"/>
          </a:p>
        </p:txBody>
      </p:sp>
      <p:sp>
        <p:nvSpPr>
          <p:cNvPr id="8" name="Obdélník 7"/>
          <p:cNvSpPr/>
          <p:nvPr userDrawn="1"/>
        </p:nvSpPr>
        <p:spPr>
          <a:xfrm>
            <a:off x="384073" y="877824"/>
            <a:ext cx="1179653" cy="30175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900"/>
          </a:p>
        </p:txBody>
      </p:sp>
      <p:pic>
        <p:nvPicPr>
          <p:cNvPr id="6" name="Logo_CNB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88" y="501650"/>
            <a:ext cx="1524099" cy="564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23013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43">
          <p15:clr>
            <a:srgbClr val="FBAE40"/>
          </p15:clr>
        </p15:guide>
        <p15:guide id="2" pos="7679">
          <p15:clr>
            <a:srgbClr val="FBAE40"/>
          </p15:clr>
        </p15:guide>
        <p15:guide id="3" orient="horz" pos="1803">
          <p15:clr>
            <a:srgbClr val="FBAE40"/>
          </p15:clr>
        </p15:guide>
        <p15:guide id="4" orient="horz" pos="202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1A925F-7DFD-4E66-A104-924231BA2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A0CB9F-EDFF-4364-BD92-068827ECF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223763-2585-4CCD-882B-E9F42B2C3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6973-FB91-4E06-AA85-E5398CCCC88B}" type="datetime1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0FB80B-3813-4EDD-9BEB-3E67FBCB3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5E1CD1-FA09-46C6-8CDD-4DC393766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3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D93D7-F707-4D85-A0BE-981A7D645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D139CA4-0EFC-4ED7-80D4-3140BDD854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B32BE4-A6DD-42C1-A299-DA081C3E3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0CFF5-E085-478F-9D4E-24407502DB4A}" type="datetime1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60E79E-10B9-4E69-A068-2DD9B1DE0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10DB4D-3315-4C06-9A5C-6C0D07C81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5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DEF00-6F42-4092-9661-768A95566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17D123-E22C-41B7-A76C-7B8BFD7A8D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2A6E22D-6605-4813-8EBF-EC6596546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5AA335-E5EE-4AD4-B736-CE323E5E6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340D2-03E6-4068-8264-AB1F725F7760}" type="datetime1">
              <a:rPr lang="cs-CZ" smtClean="0"/>
              <a:t>29.11.2022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FAB7A6-1191-40B4-82F0-FD1683276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E7CBF3-6AE9-42A6-B8F9-9F72914A5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03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7A65C1-F602-4EA1-8307-00F97BB9F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79130B2-FF23-4B32-9407-ABD980E06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8D6765D-4293-4711-999C-9DDD170767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34C2EE9-4CF1-4DA2-A813-682802094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8B13CE6-8C47-4C7A-BA11-0AE2258C70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96A0341-9FBB-4EBC-B9D0-2E8E13930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691F-85B5-4461-AD99-A667E128A35B}" type="datetime1">
              <a:rPr lang="cs-CZ" smtClean="0"/>
              <a:t>29.11.2022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CF169ED-ABCF-4D34-B191-CE9869A93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E2900DB-5951-4B03-A1B3-31607BE30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552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D28352-6250-4472-86EB-2BAAEDC2C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A0A2FEF-06CE-4713-8B5E-9F62C447D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02E0-128E-48B1-8806-398D5F5E22C9}" type="datetime1">
              <a:rPr lang="cs-CZ" smtClean="0"/>
              <a:t>29.11.2022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33DCAD2-75A8-4430-86F4-4022AF368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14BD504-71FF-48D7-BF44-5CA6CFEA9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32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0305791-67AE-46AD-936F-A51770991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DAD63-E736-4C75-B440-B9C5F899D2E5}" type="datetime1">
              <a:rPr lang="cs-CZ" smtClean="0"/>
              <a:t>29.11.2022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A97A9D-9ADC-4BA0-9D10-DAEE4DEF0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F257B8-1AB1-4498-B933-6ABA87DB4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93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C5E26-1232-4E33-B126-0E39B44CA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4F240D-B2A6-4086-918B-A7E1CF438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532EF60-3118-4086-B869-FC5C1D40C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6C14F1-94DF-4C15-881A-8DD7A558F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62CF-F1D5-48E9-914F-1C7FC09C3483}" type="datetime1">
              <a:rPr lang="cs-CZ" smtClean="0"/>
              <a:t>29.11.2022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08DB85-5DB0-46B6-8F28-1C845B5B4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BA1E801-D297-4242-8642-6108FCDB8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53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FC0FF7-6E8F-4E32-B0CF-85039F8BC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2C5B32A-EA40-456E-A74D-0100A920A9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386F9D9-7017-41F6-A424-F366CA181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683D31-7AD1-4AC7-96A2-0651D742B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4B0B-A61E-431F-A74F-D31CA2E8C92E}" type="datetime1">
              <a:rPr lang="cs-CZ" smtClean="0"/>
              <a:t>29.11.2022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076EC2-C320-415D-9309-B99799862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996B86-C79A-47E4-9BE1-760E82C5C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46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96ABFC7-1866-45C6-BDB2-7D3AC1B2B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D2B164D-50DF-490B-A15A-BC7295A1A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09C24B-6A1F-4C2A-A112-137468449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FDCB9-5F5F-43B4-8B09-A081D9B79ABB}" type="datetime1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EE8CE3-9BA2-46B4-99D4-C070F0A748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5BF019-0D61-4053-8B86-BF09A4B5A7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49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7976" y="1821123"/>
            <a:ext cx="9736184" cy="3787197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Proč je česká inflace jedna z nejvyšších v EU?</a:t>
            </a:r>
            <a:b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1" dirty="0"/>
              <a:t/>
            </a:r>
            <a:br>
              <a:rPr lang="cs-CZ" sz="1800" b="1" dirty="0"/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Eva Zamrazilová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Diskusní </a:t>
            </a:r>
            <a:r>
              <a:rPr lang="cs-CZ" sz="1800" b="1">
                <a:latin typeface="Arial" panose="020B0604020202020204" pitchFamily="34" charset="0"/>
                <a:cs typeface="Arial" panose="020B0604020202020204" pitchFamily="34" charset="0"/>
              </a:rPr>
              <a:t>fórum KB, 30.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11. 2022</a:t>
            </a:r>
          </a:p>
        </p:txBody>
      </p:sp>
    </p:spTree>
    <p:extLst>
      <p:ext uri="{BB962C8B-B14F-4D97-AF65-F5344CB8AC3E}">
        <p14:creationId xmlns:p14="http://schemas.microsoft.com/office/powerpoint/2010/main" val="2869472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C323B-57C8-435F-9131-B507B0341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86" y="365126"/>
            <a:ext cx="10047514" cy="851114"/>
          </a:xfrm>
        </p:spPr>
        <p:txBody>
          <a:bodyPr/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Inflace, inflační cíl a 2týdenní </a:t>
            </a:r>
            <a:r>
              <a:rPr 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Repo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sazba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D600A17-8DA6-4FAF-B0C9-FFD69E863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4" y="4007809"/>
            <a:ext cx="10925925" cy="2591513"/>
          </a:xfrm>
        </p:spPr>
        <p:txBody>
          <a:bodyPr>
            <a:noAutofit/>
          </a:bodyPr>
          <a:lstStyle/>
          <a:p>
            <a:pPr marL="417150" indent="-285750" algn="just">
              <a:lnSpc>
                <a:spcPct val="100000"/>
              </a:lnSpc>
            </a:pP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Byla měnová politika v minulosti příliš uvolněná (2017 – 2018), (2020- 3Q 2021) ?</a:t>
            </a:r>
          </a:p>
          <a:p>
            <a:pPr marL="360000" algn="just">
              <a:lnSpc>
                <a:spcPct val="100000"/>
              </a:lnSpc>
            </a:pP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Inflace nad 2% cílem od počátku roku 2017 </a:t>
            </a:r>
          </a:p>
          <a:p>
            <a:pPr marL="817200" lvl="1" algn="just">
              <a:lnSpc>
                <a:spcPct val="100000"/>
              </a:lnSpc>
            </a:pP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Rok 2017 všechny měsíce nad 2 % kromě dubna (rovná 2 %)</a:t>
            </a:r>
          </a:p>
          <a:p>
            <a:pPr marL="817200" lvl="1" algn="just">
              <a:lnSpc>
                <a:spcPct val="100000"/>
              </a:lnSpc>
            </a:pP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Rok 2018 tři měsíce pod 2 % (1,8 % únor, 1,7 % březen, 1,9 % duben)</a:t>
            </a:r>
          </a:p>
          <a:p>
            <a:pPr marL="817200" lvl="1" algn="just">
              <a:lnSpc>
                <a:spcPct val="100000"/>
              </a:lnSpc>
            </a:pP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Rok 2019 všechny měsíce na d 2 %, listopad 3,1 %, prosinec 3,2 %</a:t>
            </a:r>
          </a:p>
          <a:p>
            <a:pPr marL="817200" lvl="1" algn="just">
              <a:lnSpc>
                <a:spcPct val="100000"/>
              </a:lnSpc>
            </a:pP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Rok 2020: leden až říjen nad 3 %, Q4 mezi 2 a 3 %</a:t>
            </a:r>
          </a:p>
          <a:p>
            <a:pPr marL="817200" lvl="1" algn="just">
              <a:lnSpc>
                <a:spcPct val="100000"/>
              </a:lnSpc>
            </a:pP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Rok 2021 – Q1 nad 2 %, Q2 kolem 3 %, poté rychlý vzestup ze 3,4 % (červenec)  až na 6,6 % (prosinec)</a:t>
            </a:r>
          </a:p>
          <a:p>
            <a:pPr marL="360000" algn="just">
              <a:lnSpc>
                <a:spcPct val="100000"/>
              </a:lnSpc>
            </a:pP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První zvýšení sazeb (z 0,25 % na 0,5 %) 24/6/2021 tedy při informaci zvýšení inflace na 3 % v dubnu a květnu </a:t>
            </a:r>
          </a:p>
          <a:p>
            <a:pPr marL="360000" algn="just">
              <a:lnSpc>
                <a:spcPct val="100000"/>
              </a:lnSpc>
            </a:pP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Zdá se to být „</a:t>
            </a:r>
            <a:r>
              <a:rPr 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behind</a:t>
            </a: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curve</a:t>
            </a: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“, nicméně ve světle tehdejšího globálního pohledu na inflaci šlo o velmi progresivní reakci</a:t>
            </a:r>
          </a:p>
          <a:p>
            <a:pPr marL="360000" algn="just">
              <a:lnSpc>
                <a:spcPct val="100000"/>
              </a:lnSpc>
            </a:pPr>
            <a:endParaRPr 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88600" lvl="1" indent="0" algn="just">
              <a:lnSpc>
                <a:spcPct val="100000"/>
              </a:lnSpc>
              <a:buNone/>
            </a:pPr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algn="just">
              <a:lnSpc>
                <a:spcPct val="100000"/>
              </a:lnSpc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2A16A96-9B01-400C-9302-EA42B7D099D7}"/>
              </a:ext>
            </a:extLst>
          </p:cNvPr>
          <p:cNvSpPr txBox="1"/>
          <p:nvPr/>
        </p:nvSpPr>
        <p:spPr>
          <a:xfrm>
            <a:off x="1074057" y="3792365"/>
            <a:ext cx="13184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i="1" dirty="0">
                <a:latin typeface="Arial" panose="020B0604020202020204" pitchFamily="34" charset="0"/>
                <a:cs typeface="Arial" panose="020B0604020202020204" pitchFamily="34" charset="0"/>
              </a:rPr>
              <a:t>Zdroj: ČNB, ČSÚ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AA879E21-3E4F-F69D-8494-4F87F4C67F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1470576"/>
              </p:ext>
            </p:extLst>
          </p:nvPr>
        </p:nvGraphicFramePr>
        <p:xfrm>
          <a:off x="838200" y="985408"/>
          <a:ext cx="10178988" cy="2831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380" y="122649"/>
            <a:ext cx="881677" cy="613183"/>
          </a:xfrm>
          <a:prstGeom prst="rect">
            <a:avLst/>
          </a:prstGeom>
        </p:spPr>
      </p:pic>
      <p:sp>
        <p:nvSpPr>
          <p:cNvPr id="10" name="Zástupný symbol pro číslo snímku 4">
            <a:extLst>
              <a:ext uri="{FF2B5EF4-FFF2-40B4-BE49-F238E27FC236}">
                <a16:creationId xmlns:a16="http://schemas.microsoft.com/office/drawing/2014/main" id="{6950F1A0-7869-4655-ACB0-35B537BA0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8000" y="6356885"/>
            <a:ext cx="676835" cy="365125"/>
          </a:xfrm>
        </p:spPr>
        <p:txBody>
          <a:bodyPr/>
          <a:lstStyle/>
          <a:p>
            <a:fld id="{DF90C7CD-F407-429B-A159-7E74BB594E91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629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C323B-57C8-435F-9131-B507B0341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86" y="365126"/>
            <a:ext cx="10047514" cy="851114"/>
          </a:xfrm>
        </p:spPr>
        <p:txBody>
          <a:bodyPr>
            <a:normAutofit/>
          </a:bodyPr>
          <a:lstStyle/>
          <a:p>
            <a:r>
              <a:rPr 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Měnověpolitické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sazby centrálních bank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D600A17-8DA6-4FAF-B0C9-FFD69E863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0491" y="5172891"/>
            <a:ext cx="10425648" cy="1426431"/>
          </a:xfrm>
        </p:spPr>
        <p:txBody>
          <a:bodyPr>
            <a:noAutofit/>
          </a:bodyPr>
          <a:lstStyle/>
          <a:p>
            <a:pPr marL="360000" algn="just">
              <a:lnSpc>
                <a:spcPct val="100000"/>
              </a:lnSpc>
            </a:pPr>
            <a:endParaRPr 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88600" lvl="1" indent="0" algn="just">
              <a:lnSpc>
                <a:spcPct val="100000"/>
              </a:lnSpc>
              <a:buNone/>
            </a:pPr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algn="just">
              <a:lnSpc>
                <a:spcPct val="100000"/>
              </a:lnSpc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2A16A96-9B01-400C-9302-EA42B7D099D7}"/>
              </a:ext>
            </a:extLst>
          </p:cNvPr>
          <p:cNvSpPr txBox="1"/>
          <p:nvPr/>
        </p:nvSpPr>
        <p:spPr>
          <a:xfrm>
            <a:off x="827653" y="4512538"/>
            <a:ext cx="14519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i="1" dirty="0">
                <a:latin typeface="Arial" panose="020B0604020202020204" pitchFamily="34" charset="0"/>
                <a:cs typeface="Arial" panose="020B0604020202020204" pitchFamily="34" charset="0"/>
              </a:rPr>
              <a:t>Zdroj: ČNB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380" y="122649"/>
            <a:ext cx="881677" cy="613183"/>
          </a:xfrm>
          <a:prstGeom prst="rect">
            <a:avLst/>
          </a:prstGeom>
        </p:spPr>
      </p:pic>
      <p:sp>
        <p:nvSpPr>
          <p:cNvPr id="10" name="Zástupný symbol pro číslo snímku 4">
            <a:extLst>
              <a:ext uri="{FF2B5EF4-FFF2-40B4-BE49-F238E27FC236}">
                <a16:creationId xmlns:a16="http://schemas.microsoft.com/office/drawing/2014/main" id="{6950F1A0-7869-4655-ACB0-35B537BA0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8000" y="6356885"/>
            <a:ext cx="676835" cy="365125"/>
          </a:xfrm>
        </p:spPr>
        <p:txBody>
          <a:bodyPr/>
          <a:lstStyle/>
          <a:p>
            <a:fld id="{DF90C7CD-F407-429B-A159-7E74BB594E91}" type="slidenum">
              <a:rPr lang="cs-CZ" smtClean="0"/>
              <a:t>11</a:t>
            </a:fld>
            <a:endParaRPr lang="cs-CZ" dirty="0"/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1987988"/>
              </p:ext>
            </p:extLst>
          </p:nvPr>
        </p:nvGraphicFramePr>
        <p:xfrm>
          <a:off x="923277" y="1216240"/>
          <a:ext cx="10712862" cy="3089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1430A75B-8291-68DC-8F97-150C55D0ACB2}"/>
              </a:ext>
            </a:extLst>
          </p:cNvPr>
          <p:cNvSpPr txBox="1">
            <a:spLocks/>
          </p:cNvSpPr>
          <p:nvPr/>
        </p:nvSpPr>
        <p:spPr>
          <a:xfrm>
            <a:off x="923277" y="5054008"/>
            <a:ext cx="10712861" cy="15453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17150" indent="-285750" algn="just">
              <a:lnSpc>
                <a:spcPct val="100000"/>
              </a:lnSpc>
            </a:pPr>
            <a:r>
              <a:rPr 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Měnověpolitická</a:t>
            </a: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sazba ČNB je nejen nejvyšší od měnové krize 1997, ale i v rámci vyspělých zemí (kromě Maďarska)</a:t>
            </a:r>
          </a:p>
          <a:p>
            <a:pPr marL="417150" indent="-285750" algn="just">
              <a:lnSpc>
                <a:spcPct val="100000"/>
              </a:lnSpc>
            </a:pP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ČNB rozpoznala „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netranzitorní</a:t>
            </a: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“ podobu inflačních tlaků již v červnu 2021</a:t>
            </a:r>
          </a:p>
          <a:p>
            <a:pPr marL="417150" indent="-285750" algn="just">
              <a:lnSpc>
                <a:spcPct val="100000"/>
              </a:lnSpc>
            </a:pP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Zpřísnění měnové politiky přináší výsledky – bez ochlazení úvěrové aktivity a hospodářského růstu inflaci pod kontrolu dostat nelze</a:t>
            </a:r>
          </a:p>
          <a:p>
            <a:pPr marL="360000" algn="just">
              <a:lnSpc>
                <a:spcPct val="100000"/>
              </a:lnSpc>
            </a:pPr>
            <a:endParaRPr 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88600" lvl="1" indent="0" algn="just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algn="just">
              <a:lnSpc>
                <a:spcPct val="100000"/>
              </a:lnSpc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82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C323B-57C8-435F-9131-B507B0341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2232"/>
          </a:xfrm>
        </p:spPr>
        <p:txBody>
          <a:bodyPr/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 Vývoj nových úvěrů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D600A17-8DA6-4FAF-B0C9-FFD69E863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336" y="4962617"/>
            <a:ext cx="11052700" cy="1758858"/>
          </a:xfrm>
        </p:spPr>
        <p:txBody>
          <a:bodyPr>
            <a:noAutofit/>
          </a:bodyPr>
          <a:lstStyle/>
          <a:p>
            <a:pPr marL="417150" indent="-285750" algn="just">
              <a:lnSpc>
                <a:spcPct val="100000"/>
              </a:lnSpc>
            </a:pP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Vysoké úrokové sazby utlumily úvěrovou aktivitu</a:t>
            </a:r>
          </a:p>
          <a:p>
            <a:pPr marL="360000" algn="just">
              <a:lnSpc>
                <a:spcPct val="100000"/>
              </a:lnSpc>
            </a:pP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V segmentu hypoték v září meziroční propad o 80 % (pouze cca 7 mld. nových úvěrů na bydlení)</a:t>
            </a:r>
          </a:p>
          <a:p>
            <a:pPr marL="360000" algn="just">
              <a:lnSpc>
                <a:spcPct val="100000"/>
              </a:lnSpc>
            </a:pP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V segmentu podniků propad nových úvěrů v CZK o 64 %, vzestup zájmu o úvěry v EUR (kurzové riziko)</a:t>
            </a:r>
          </a:p>
          <a:p>
            <a:pPr marL="360000" algn="just">
              <a:lnSpc>
                <a:spcPct val="100000"/>
              </a:lnSpc>
            </a:pP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Celkově propad nových úvěrů podnikům meziročně o 37 %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2A16A96-9B01-400C-9302-EA42B7D099D7}"/>
              </a:ext>
            </a:extLst>
          </p:cNvPr>
          <p:cNvSpPr txBox="1"/>
          <p:nvPr/>
        </p:nvSpPr>
        <p:spPr>
          <a:xfrm>
            <a:off x="1083076" y="4394434"/>
            <a:ext cx="13361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i="1" dirty="0">
                <a:latin typeface="Arial" panose="020B0604020202020204" pitchFamily="34" charset="0"/>
                <a:cs typeface="Arial" panose="020B0604020202020204" pitchFamily="34" charset="0"/>
              </a:rPr>
              <a:t>Zdroj: ČNB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C978CB88-9F24-0E55-F77A-A7B0BB913C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9811497"/>
              </p:ext>
            </p:extLst>
          </p:nvPr>
        </p:nvGraphicFramePr>
        <p:xfrm>
          <a:off x="905522" y="1207352"/>
          <a:ext cx="5761607" cy="3187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68B1198F-77E4-596F-3B53-F8B297DF03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1624980"/>
              </p:ext>
            </p:extLst>
          </p:nvPr>
        </p:nvGraphicFramePr>
        <p:xfrm>
          <a:off x="6667129" y="1305017"/>
          <a:ext cx="4971496" cy="2965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380" y="122649"/>
            <a:ext cx="881677" cy="613183"/>
          </a:xfrm>
          <a:prstGeom prst="rect">
            <a:avLst/>
          </a:prstGeom>
        </p:spPr>
      </p:pic>
      <p:sp>
        <p:nvSpPr>
          <p:cNvPr id="12" name="Zástupný symbol pro číslo snímku 4">
            <a:extLst>
              <a:ext uri="{FF2B5EF4-FFF2-40B4-BE49-F238E27FC236}">
                <a16:creationId xmlns:a16="http://schemas.microsoft.com/office/drawing/2014/main" id="{6950F1A0-7869-4655-ACB0-35B537BA0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8000" y="6356885"/>
            <a:ext cx="676835" cy="365125"/>
          </a:xfrm>
        </p:spPr>
        <p:txBody>
          <a:bodyPr/>
          <a:lstStyle/>
          <a:p>
            <a:fld id="{DF90C7CD-F407-429B-A159-7E74BB594E91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832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AD26A-19EF-410B-8F91-4DCA2C9FE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0491" y="553630"/>
            <a:ext cx="10574811" cy="926828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Závěr – rizika a nejistoty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E9059D-3477-4F26-8AAD-AF4BB6F17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80755"/>
            <a:ext cx="11476254" cy="4675596"/>
          </a:xfrm>
        </p:spPr>
        <p:txBody>
          <a:bodyPr>
            <a:normAutofit/>
          </a:bodyPr>
          <a:lstStyle/>
          <a:p>
            <a:r>
              <a:rPr lang="cs-CZ" sz="2400" dirty="0"/>
              <a:t>Inflační očekávání - mzdově inflační a ziskově inflační spirála</a:t>
            </a:r>
          </a:p>
          <a:p>
            <a:r>
              <a:rPr lang="cs-CZ" sz="2400" dirty="0"/>
              <a:t>Vývoj globální ekonomiky – stagflační rizika</a:t>
            </a:r>
          </a:p>
          <a:p>
            <a:r>
              <a:rPr lang="cs-CZ" sz="2400" dirty="0"/>
              <a:t>Jak úporné budou inflační tlaky ze zahraničí ?</a:t>
            </a:r>
          </a:p>
          <a:p>
            <a:pPr lvl="1"/>
            <a:r>
              <a:rPr lang="cs-CZ" sz="1800" dirty="0"/>
              <a:t>Ceny energií a jejich primární a sekundární průsaky do CPI</a:t>
            </a:r>
          </a:p>
          <a:p>
            <a:pPr lvl="1"/>
            <a:r>
              <a:rPr lang="cs-CZ" sz="1800" dirty="0"/>
              <a:t>Ceny ropy </a:t>
            </a:r>
          </a:p>
          <a:p>
            <a:pPr lvl="1"/>
            <a:r>
              <a:rPr lang="cs-CZ" sz="1800" dirty="0"/>
              <a:t>Nedostatečně přísná měnová politika ECB a dovoz inflace od obchodních partnerů</a:t>
            </a:r>
          </a:p>
          <a:p>
            <a:r>
              <a:rPr lang="cs-CZ" sz="2400" dirty="0"/>
              <a:t>Fiskální politika – domácí i zahraniční</a:t>
            </a:r>
          </a:p>
          <a:p>
            <a:r>
              <a:rPr lang="cs-CZ" sz="2400" dirty="0"/>
              <a:t>Vývoj válečného konfliktu na Ukrajině a vývoj v CESE regionu </a:t>
            </a:r>
          </a:p>
          <a:p>
            <a:pPr lvl="1"/>
            <a:r>
              <a:rPr lang="cs-CZ" sz="2000" dirty="0"/>
              <a:t>rizikové prémie a tlaky na regionální měny 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380" y="122649"/>
            <a:ext cx="881677" cy="613183"/>
          </a:xfrm>
          <a:prstGeom prst="rect">
            <a:avLst/>
          </a:prstGeom>
        </p:spPr>
      </p:pic>
      <p:sp>
        <p:nvSpPr>
          <p:cNvPr id="8" name="Zástupný symbol pro číslo snímku 4">
            <a:extLst>
              <a:ext uri="{FF2B5EF4-FFF2-40B4-BE49-F238E27FC236}">
                <a16:creationId xmlns:a16="http://schemas.microsoft.com/office/drawing/2014/main" id="{6950F1A0-7869-4655-ACB0-35B537BA0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8000" y="6356885"/>
            <a:ext cx="676835" cy="365125"/>
          </a:xfrm>
        </p:spPr>
        <p:txBody>
          <a:bodyPr/>
          <a:lstStyle/>
          <a:p>
            <a:fld id="{DF90C7CD-F407-429B-A159-7E74BB594E91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2213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TextovéPole 11">
            <a:extLst>
              <a:ext uri="{FF2B5EF4-FFF2-40B4-BE49-F238E27FC236}">
                <a16:creationId xmlns:a16="http://schemas.microsoft.com/office/drawing/2014/main" id="{C8AFCCC4-927C-4431-9C62-9075E4E8CB7E}"/>
              </a:ext>
            </a:extLst>
          </p:cNvPr>
          <p:cNvSpPr txBox="1"/>
          <p:nvPr/>
        </p:nvSpPr>
        <p:spPr>
          <a:xfrm>
            <a:off x="1448145" y="2043985"/>
            <a:ext cx="7641426" cy="193899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cs-CZ" sz="4400" b="1" dirty="0">
                <a:solidFill>
                  <a:srgbClr val="1223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  <a:p>
            <a:endParaRPr lang="cs-CZ" sz="4400" b="1" dirty="0">
              <a:solidFill>
                <a:srgbClr val="1223C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b="1" dirty="0">
                <a:solidFill>
                  <a:srgbClr val="1223C8"/>
                </a:solidFill>
                <a:latin typeface="Arial Bold"/>
              </a:rPr>
              <a:t>eva.zamrazilova@cnb.cz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380" y="122649"/>
            <a:ext cx="881677" cy="613183"/>
          </a:xfrm>
          <a:prstGeom prst="rect">
            <a:avLst/>
          </a:prstGeom>
        </p:spPr>
      </p:pic>
      <p:sp>
        <p:nvSpPr>
          <p:cNvPr id="4" name="Zástupný symbol pro číslo snímku 4">
            <a:extLst>
              <a:ext uri="{FF2B5EF4-FFF2-40B4-BE49-F238E27FC236}">
                <a16:creationId xmlns:a16="http://schemas.microsoft.com/office/drawing/2014/main" id="{6950F1A0-7869-4655-ACB0-35B537BA0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8000" y="6356885"/>
            <a:ext cx="676835" cy="365125"/>
          </a:xfrm>
        </p:spPr>
        <p:txBody>
          <a:bodyPr/>
          <a:lstStyle/>
          <a:p>
            <a:fld id="{DF90C7CD-F407-429B-A159-7E74BB594E91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227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C323B-57C8-435F-9131-B507B0341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937" y="175629"/>
            <a:ext cx="10515600" cy="1067245"/>
          </a:xfrm>
        </p:spPr>
        <p:txBody>
          <a:bodyPr/>
          <a:lstStyle/>
          <a:p>
            <a:r>
              <a:rPr lang="en-A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Infla</a:t>
            </a:r>
            <a:r>
              <a:rPr 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v mezinárodním srovnání</a:t>
            </a:r>
            <a:endParaRPr lang="en-A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D600A17-8DA6-4FAF-B0C9-FFD69E863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392" y="4417106"/>
            <a:ext cx="10515600" cy="2263003"/>
          </a:xfrm>
        </p:spPr>
        <p:txBody>
          <a:bodyPr>
            <a:normAutofit lnSpcReduction="10000"/>
          </a:bodyPr>
          <a:lstStyle/>
          <a:p>
            <a:pPr marL="360000" algn="just">
              <a:lnSpc>
                <a:spcPct val="12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Proč je česká inflace jedna z nejvyšších v EU ?</a:t>
            </a:r>
          </a:p>
          <a:p>
            <a:pPr marL="360000" algn="just">
              <a:lnSpc>
                <a:spcPct val="12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 jádrovém vyjádření zcela nejvyšší ?</a:t>
            </a:r>
          </a:p>
          <a:p>
            <a:pPr marL="360000" algn="just">
              <a:lnSpc>
                <a:spcPct val="12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Kombinace </a:t>
            </a:r>
          </a:p>
          <a:p>
            <a:pPr marL="817200" lvl="1" algn="just">
              <a:lnSpc>
                <a:spcPct val="120000"/>
              </a:lnSpc>
            </a:pPr>
            <a:r>
              <a:rPr lang="cs-CZ" altLang="cs-CZ" sz="1200" dirty="0">
                <a:latin typeface="Arial" panose="020B0604020202020204" pitchFamily="34" charset="0"/>
                <a:cs typeface="Arial" panose="020B0604020202020204" pitchFamily="34" charset="0"/>
              </a:rPr>
              <a:t>Role energií</a:t>
            </a:r>
          </a:p>
          <a:p>
            <a:pPr marL="817200" lvl="1" algn="just">
              <a:lnSpc>
                <a:spcPct val="120000"/>
              </a:lnSpc>
            </a:pPr>
            <a:r>
              <a:rPr lang="cs-CZ" altLang="cs-CZ" sz="1200" dirty="0">
                <a:latin typeface="Arial" panose="020B0604020202020204" pitchFamily="34" charset="0"/>
                <a:cs typeface="Arial" panose="020B0604020202020204" pitchFamily="34" charset="0"/>
              </a:rPr>
              <a:t>Tlaky z trhu práce</a:t>
            </a:r>
          </a:p>
          <a:p>
            <a:pPr marL="817200" lvl="1" algn="just">
              <a:lnSpc>
                <a:spcPct val="120000"/>
              </a:lnSpc>
            </a:pPr>
            <a:r>
              <a:rPr lang="cs-CZ" altLang="cs-CZ" sz="1200" dirty="0">
                <a:latin typeface="Arial" panose="020B0604020202020204" pitchFamily="34" charset="0"/>
                <a:cs typeface="Arial" panose="020B0604020202020204" pitchFamily="34" charset="0"/>
              </a:rPr>
              <a:t>Příspěvek veřejných financí</a:t>
            </a:r>
          </a:p>
          <a:p>
            <a:pPr marL="817200" lvl="1" algn="just">
              <a:lnSpc>
                <a:spcPct val="120000"/>
              </a:lnSpc>
            </a:pPr>
            <a:r>
              <a:rPr lang="cs-CZ" altLang="cs-CZ" sz="1200" dirty="0">
                <a:latin typeface="Arial" panose="020B0604020202020204" pitchFamily="34" charset="0"/>
                <a:cs typeface="Arial" panose="020B0604020202020204" pitchFamily="34" charset="0"/>
              </a:rPr>
              <a:t>Dlouhodobě uvolněná měnová politika</a:t>
            </a:r>
          </a:p>
          <a:p>
            <a:pPr marL="685800" lvl="2">
              <a:spcBef>
                <a:spcPts val="1000"/>
              </a:spcBef>
            </a:pPr>
            <a:endParaRPr lang="en-AU" sz="12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D48A537-FC8A-4FC5-9824-BB8437B4F0AA}"/>
              </a:ext>
            </a:extLst>
          </p:cNvPr>
          <p:cNvSpPr txBox="1"/>
          <p:nvPr/>
        </p:nvSpPr>
        <p:spPr>
          <a:xfrm>
            <a:off x="1074057" y="3954160"/>
            <a:ext cx="30328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i="1" dirty="0">
                <a:latin typeface="Arial" panose="020B0604020202020204" pitchFamily="34" charset="0"/>
                <a:cs typeface="Arial" panose="020B0604020202020204" pitchFamily="34" charset="0"/>
              </a:rPr>
              <a:t>Zdroj: </a:t>
            </a:r>
            <a:r>
              <a:rPr lang="cs-CZ" sz="800" i="1" dirty="0" err="1">
                <a:latin typeface="Arial" panose="020B0604020202020204" pitchFamily="34" charset="0"/>
                <a:cs typeface="Arial" panose="020B0604020202020204" pitchFamily="34" charset="0"/>
              </a:rPr>
              <a:t>Eurostat</a:t>
            </a:r>
            <a:r>
              <a:rPr lang="cs-CZ" sz="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69F7EA4-1230-FCDB-2CFF-AA2625FA3FE1}"/>
              </a:ext>
            </a:extLst>
          </p:cNvPr>
          <p:cNvSpPr txBox="1"/>
          <p:nvPr/>
        </p:nvSpPr>
        <p:spPr>
          <a:xfrm>
            <a:off x="6464737" y="3954160"/>
            <a:ext cx="36834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i="1" dirty="0">
                <a:latin typeface="Arial" panose="020B0604020202020204" pitchFamily="34" charset="0"/>
                <a:cs typeface="Arial" panose="020B0604020202020204" pitchFamily="34" charset="0"/>
              </a:rPr>
              <a:t>Zdroj: </a:t>
            </a:r>
            <a:r>
              <a:rPr lang="cs-CZ" sz="800" i="1" dirty="0" err="1">
                <a:latin typeface="Arial" panose="020B0604020202020204" pitchFamily="34" charset="0"/>
                <a:cs typeface="Arial" panose="020B0604020202020204" pitchFamily="34" charset="0"/>
              </a:rPr>
              <a:t>Eurostat</a:t>
            </a:r>
            <a:endParaRPr lang="cs-CZ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380" y="122649"/>
            <a:ext cx="881677" cy="613183"/>
          </a:xfrm>
          <a:prstGeom prst="rect">
            <a:avLst/>
          </a:prstGeom>
        </p:spPr>
      </p:pic>
      <p:sp>
        <p:nvSpPr>
          <p:cNvPr id="10" name="Zástupný symbol pro číslo snímku 4">
            <a:extLst>
              <a:ext uri="{FF2B5EF4-FFF2-40B4-BE49-F238E27FC236}">
                <a16:creationId xmlns:a16="http://schemas.microsoft.com/office/drawing/2014/main" id="{6950F1A0-7869-4655-ACB0-35B537BA0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8000" y="6356885"/>
            <a:ext cx="676835" cy="365125"/>
          </a:xfrm>
        </p:spPr>
        <p:txBody>
          <a:bodyPr/>
          <a:lstStyle/>
          <a:p>
            <a:fld id="{DF90C7CD-F407-429B-A159-7E74BB594E91}" type="slidenum">
              <a:rPr lang="cs-CZ" smtClean="0"/>
              <a:t>2</a:t>
            </a:fld>
            <a:endParaRPr lang="cs-CZ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CADFC8FC-E90F-7F3F-718D-89BE73D3E2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9034318"/>
              </p:ext>
            </p:extLst>
          </p:nvPr>
        </p:nvGraphicFramePr>
        <p:xfrm>
          <a:off x="6782539" y="1169059"/>
          <a:ext cx="5072877" cy="2537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AEACFD26-5A4D-ADB4-C39F-1EBA9AFF3F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8893334"/>
              </p:ext>
            </p:extLst>
          </p:nvPr>
        </p:nvGraphicFramePr>
        <p:xfrm>
          <a:off x="1206938" y="1169060"/>
          <a:ext cx="4723346" cy="2687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65144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C323B-57C8-435F-9131-B507B0341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937" y="175629"/>
            <a:ext cx="10515600" cy="1067245"/>
          </a:xfrm>
        </p:spPr>
        <p:txBody>
          <a:bodyPr/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Role energií v mezinárodním srovnání</a:t>
            </a:r>
            <a:endParaRPr lang="en-A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D600A17-8DA6-4FAF-B0C9-FFD69E863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392" y="4417106"/>
            <a:ext cx="10515600" cy="2263003"/>
          </a:xfrm>
        </p:spPr>
        <p:txBody>
          <a:bodyPr>
            <a:normAutofit fontScale="47500" lnSpcReduction="20000"/>
          </a:bodyPr>
          <a:lstStyle/>
          <a:p>
            <a:pPr marL="360000" algn="just">
              <a:lnSpc>
                <a:spcPct val="130000"/>
              </a:lnSpc>
              <a:spcAft>
                <a:spcPts val="600"/>
              </a:spcAft>
            </a:pPr>
            <a:r>
              <a:rPr lang="cs-CZ" sz="2300" dirty="0">
                <a:latin typeface="Arial" panose="020B0604020202020204" pitchFamily="34" charset="0"/>
                <a:cs typeface="Arial" panose="020B0604020202020204" pitchFamily="34" charset="0"/>
              </a:rPr>
              <a:t>Technické měření skutečných cen energií pro domácnosti v souvislosti s přijatými opatřeními </a:t>
            </a:r>
          </a:p>
          <a:p>
            <a:pPr marL="360000" algn="just">
              <a:lnSpc>
                <a:spcPct val="130000"/>
              </a:lnSpc>
              <a:spcAft>
                <a:spcPts val="600"/>
              </a:spcAft>
            </a:pPr>
            <a:r>
              <a:rPr lang="cs-CZ" sz="2300" dirty="0">
                <a:latin typeface="Arial" panose="020B0604020202020204" pitchFamily="34" charset="0"/>
                <a:cs typeface="Arial" panose="020B0604020202020204" pitchFamily="34" charset="0"/>
              </a:rPr>
              <a:t>Dopad na celkovou inflaci výrazný, nejistota ohledně dopadu časového profilu jednotlivých opatření – zavádění a rušení, vzájemné kombinace. </a:t>
            </a:r>
          </a:p>
          <a:p>
            <a:pPr marL="360000" algn="just">
              <a:lnSpc>
                <a:spcPct val="130000"/>
              </a:lnSpc>
              <a:spcAft>
                <a:spcPts val="600"/>
              </a:spcAft>
            </a:pPr>
            <a:r>
              <a:rPr lang="cs-CZ" sz="2300" dirty="0">
                <a:latin typeface="Arial" panose="020B0604020202020204" pitchFamily="34" charset="0"/>
                <a:cs typeface="Arial" panose="020B0604020202020204" pitchFamily="34" charset="0"/>
              </a:rPr>
              <a:t>Zkreslení mezinárodních srovnání, v každé zemi statistický úřad zohledňuje příslušnou národní pomoc s energetickou krizí jinak, není společný metodický pokyn </a:t>
            </a:r>
            <a:r>
              <a:rPr lang="cs-CZ" sz="2300" dirty="0" err="1">
                <a:latin typeface="Arial" panose="020B0604020202020204" pitchFamily="34" charset="0"/>
                <a:cs typeface="Arial" panose="020B0604020202020204" pitchFamily="34" charset="0"/>
              </a:rPr>
              <a:t>Eurostatu</a:t>
            </a:r>
            <a:r>
              <a:rPr lang="cs-CZ" sz="23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60000" algn="just">
              <a:lnSpc>
                <a:spcPct val="130000"/>
              </a:lnSpc>
              <a:spcAft>
                <a:spcPts val="600"/>
              </a:spcAft>
            </a:pPr>
            <a:r>
              <a:rPr lang="cs-CZ" sz="2300" dirty="0">
                <a:latin typeface="Arial" panose="020B0604020202020204" pitchFamily="34" charset="0"/>
                <a:cs typeface="Arial" panose="020B0604020202020204" pitchFamily="34" charset="0"/>
              </a:rPr>
              <a:t>I proto ČR v srpnu 5. nejvyšší, v září 7. , blíže k průměru </a:t>
            </a:r>
            <a:r>
              <a:rPr lang="cs-CZ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</a:p>
          <a:p>
            <a:pPr marL="360000" algn="just">
              <a:lnSpc>
                <a:spcPct val="130000"/>
              </a:lnSpc>
              <a:spcAft>
                <a:spcPts val="600"/>
              </a:spcAft>
            </a:pPr>
            <a:r>
              <a:rPr lang="cs-CZ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Celkově vyšší vliv cen energií v „chudších“ ekonomikách, při stejných světových cenách větší podíl na výdajích a větší příspěvek v </a:t>
            </a:r>
            <a:r>
              <a:rPr lang="cs-CZ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r>
              <a:rPr lang="cs-CZ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>
              <a:spcBef>
                <a:spcPts val="1000"/>
              </a:spcBef>
            </a:pPr>
            <a:endParaRPr lang="en-AU" sz="12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D48A537-FC8A-4FC5-9824-BB8437B4F0AA}"/>
              </a:ext>
            </a:extLst>
          </p:cNvPr>
          <p:cNvSpPr txBox="1"/>
          <p:nvPr/>
        </p:nvSpPr>
        <p:spPr>
          <a:xfrm>
            <a:off x="1074057" y="3954160"/>
            <a:ext cx="30328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i="1" dirty="0">
                <a:latin typeface="Arial" panose="020B0604020202020204" pitchFamily="34" charset="0"/>
                <a:cs typeface="Arial" panose="020B0604020202020204" pitchFamily="34" charset="0"/>
              </a:rPr>
              <a:t>Zdroj: </a:t>
            </a:r>
            <a:r>
              <a:rPr lang="cs-CZ" sz="800" i="1" dirty="0" err="1">
                <a:latin typeface="Arial" panose="020B0604020202020204" pitchFamily="34" charset="0"/>
                <a:cs typeface="Arial" panose="020B0604020202020204" pitchFamily="34" charset="0"/>
              </a:rPr>
              <a:t>Eurostat</a:t>
            </a:r>
            <a:r>
              <a:rPr lang="cs-CZ" sz="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69F7EA4-1230-FCDB-2CFF-AA2625FA3FE1}"/>
              </a:ext>
            </a:extLst>
          </p:cNvPr>
          <p:cNvSpPr txBox="1"/>
          <p:nvPr/>
        </p:nvSpPr>
        <p:spPr>
          <a:xfrm>
            <a:off x="6464737" y="3954160"/>
            <a:ext cx="36834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i="1" dirty="0">
                <a:latin typeface="Arial" panose="020B0604020202020204" pitchFamily="34" charset="0"/>
                <a:cs typeface="Arial" panose="020B0604020202020204" pitchFamily="34" charset="0"/>
              </a:rPr>
              <a:t>Zdroj: </a:t>
            </a:r>
            <a:r>
              <a:rPr lang="cs-CZ" sz="800" i="1" dirty="0" err="1">
                <a:latin typeface="Arial" panose="020B0604020202020204" pitchFamily="34" charset="0"/>
                <a:cs typeface="Arial" panose="020B0604020202020204" pitchFamily="34" charset="0"/>
              </a:rPr>
              <a:t>Eurostat</a:t>
            </a:r>
            <a:endParaRPr lang="cs-CZ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380" y="122649"/>
            <a:ext cx="881677" cy="613183"/>
          </a:xfrm>
          <a:prstGeom prst="rect">
            <a:avLst/>
          </a:prstGeom>
        </p:spPr>
      </p:pic>
      <p:sp>
        <p:nvSpPr>
          <p:cNvPr id="10" name="Zástupný symbol pro číslo snímku 4">
            <a:extLst>
              <a:ext uri="{FF2B5EF4-FFF2-40B4-BE49-F238E27FC236}">
                <a16:creationId xmlns:a16="http://schemas.microsoft.com/office/drawing/2014/main" id="{6950F1A0-7869-4655-ACB0-35B537BA0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8000" y="6356885"/>
            <a:ext cx="676835" cy="365125"/>
          </a:xfrm>
        </p:spPr>
        <p:txBody>
          <a:bodyPr/>
          <a:lstStyle/>
          <a:p>
            <a:fld id="{DF90C7CD-F407-429B-A159-7E74BB594E91}" type="slidenum">
              <a:rPr lang="cs-CZ" smtClean="0"/>
              <a:t>3</a:t>
            </a:fld>
            <a:endParaRPr lang="cs-CZ" dirty="0"/>
          </a:p>
        </p:txBody>
      </p:sp>
      <p:graphicFrame>
        <p:nvGraphicFramePr>
          <p:cNvPr id="14" name="Graf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1758430"/>
              </p:ext>
            </p:extLst>
          </p:nvPr>
        </p:nvGraphicFramePr>
        <p:xfrm>
          <a:off x="679269" y="1056678"/>
          <a:ext cx="4966788" cy="2853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Graf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9110882"/>
              </p:ext>
            </p:extLst>
          </p:nvPr>
        </p:nvGraphicFramePr>
        <p:xfrm>
          <a:off x="6347362" y="995443"/>
          <a:ext cx="5287289" cy="2801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34021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C323B-57C8-435F-9131-B507B0341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7923" y="0"/>
            <a:ext cx="9921767" cy="1325563"/>
          </a:xfrm>
        </p:spPr>
        <p:txBody>
          <a:bodyPr/>
          <a:lstStyle/>
          <a:p>
            <a:r>
              <a:rPr lang="cs-C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Cenová hladina: 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Česko a Německo</a:t>
            </a:r>
            <a: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D600A17-8DA6-4FAF-B0C9-FFD69E863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009" y="5199017"/>
            <a:ext cx="10515600" cy="1157333"/>
          </a:xfrm>
        </p:spPr>
        <p:txBody>
          <a:bodyPr>
            <a:normAutofit/>
          </a:bodyPr>
          <a:lstStyle/>
          <a:p>
            <a:pPr marL="131400" indent="0" algn="just">
              <a:lnSpc>
                <a:spcPct val="120000"/>
              </a:lnSpc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algn="just">
              <a:lnSpc>
                <a:spcPct val="12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Vývoj české cenové hladiny se od vývoje v Německu začal odtrhávat již koncem roku 2018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D48A537-FC8A-4FC5-9824-BB8437B4F0AA}"/>
              </a:ext>
            </a:extLst>
          </p:cNvPr>
          <p:cNvSpPr txBox="1"/>
          <p:nvPr/>
        </p:nvSpPr>
        <p:spPr>
          <a:xfrm>
            <a:off x="1634868" y="5339326"/>
            <a:ext cx="22606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i="1" dirty="0">
                <a:latin typeface="Arial" panose="020B0604020202020204" pitchFamily="34" charset="0"/>
                <a:cs typeface="Arial" panose="020B0604020202020204" pitchFamily="34" charset="0"/>
              </a:rPr>
              <a:t>Zdroj: </a:t>
            </a:r>
            <a:r>
              <a:rPr lang="cs-CZ" sz="800" i="1" dirty="0" err="1">
                <a:latin typeface="Arial" panose="020B0604020202020204" pitchFamily="34" charset="0"/>
                <a:cs typeface="Arial" panose="020B0604020202020204" pitchFamily="34" charset="0"/>
              </a:rPr>
              <a:t>Eurostat</a:t>
            </a:r>
            <a:r>
              <a:rPr lang="cs-CZ" sz="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4C9EDAF3-D5D1-429B-814B-AED0D72E57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1257433"/>
              </p:ext>
            </p:extLst>
          </p:nvPr>
        </p:nvGraphicFramePr>
        <p:xfrm>
          <a:off x="1634868" y="1361055"/>
          <a:ext cx="9562450" cy="3942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380" y="122649"/>
            <a:ext cx="881677" cy="613183"/>
          </a:xfrm>
          <a:prstGeom prst="rect">
            <a:avLst/>
          </a:prstGeom>
        </p:spPr>
      </p:pic>
      <p:sp>
        <p:nvSpPr>
          <p:cNvPr id="8" name="Zástupný symbol pro číslo snímku 4">
            <a:extLst>
              <a:ext uri="{FF2B5EF4-FFF2-40B4-BE49-F238E27FC236}">
                <a16:creationId xmlns:a16="http://schemas.microsoft.com/office/drawing/2014/main" id="{6950F1A0-7869-4655-ACB0-35B537BA0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8000" y="6356885"/>
            <a:ext cx="676835" cy="365125"/>
          </a:xfrm>
        </p:spPr>
        <p:txBody>
          <a:bodyPr/>
          <a:lstStyle/>
          <a:p>
            <a:fld id="{DF90C7CD-F407-429B-A159-7E74BB594E91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1609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C323B-57C8-435F-9131-B507B0341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701" y="593994"/>
            <a:ext cx="11129299" cy="957647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Inflační tlaky z trhu práce – převis nabídky(V) nad poptávkou (U)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D600A17-8DA6-4FAF-B0C9-FFD69E863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971" y="4748770"/>
            <a:ext cx="10956636" cy="1838412"/>
          </a:xfrm>
        </p:spPr>
        <p:txBody>
          <a:bodyPr>
            <a:normAutofit/>
          </a:bodyPr>
          <a:lstStyle/>
          <a:p>
            <a:r>
              <a:rPr lang="cs-CZ" sz="1800" dirty="0"/>
              <a:t>Od Q2 2018 na trhu práce unikátní situace - více volných pracovních míst než nezaměstnaných</a:t>
            </a:r>
            <a:endParaRPr lang="en-US" sz="1800" dirty="0"/>
          </a:p>
          <a:p>
            <a:r>
              <a:rPr lang="cs-CZ" sz="1800" dirty="0"/>
              <a:t>Tato situace přetrvala i během pandemie Covidu </a:t>
            </a:r>
          </a:p>
          <a:p>
            <a:r>
              <a:rPr lang="cs-CZ" sz="1800" dirty="0"/>
              <a:t>V posledních měsících se mezera uzavírá – inflační tlaky z trhu práce by neměly sílit</a:t>
            </a:r>
          </a:p>
          <a:p>
            <a:r>
              <a:rPr lang="cs-CZ" sz="1800" dirty="0"/>
              <a:t>Domácnosti se v průzkumech nově obávají ztráty zaměstnání, což oslabuje sklon ke spotřebě</a:t>
            </a:r>
            <a:endParaRPr lang="nl-BE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CBB43AA-2E48-4448-9DE4-B5E99F1398C4}"/>
              </a:ext>
            </a:extLst>
          </p:cNvPr>
          <p:cNvSpPr txBox="1"/>
          <p:nvPr/>
        </p:nvSpPr>
        <p:spPr>
          <a:xfrm>
            <a:off x="1278711" y="4421719"/>
            <a:ext cx="23616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i="1" dirty="0">
                <a:latin typeface="Arial" panose="020B0604020202020204" pitchFamily="34" charset="0"/>
                <a:cs typeface="Arial" panose="020B0604020202020204" pitchFamily="34" charset="0"/>
              </a:rPr>
              <a:t>Zdroj: MPSV</a:t>
            </a:r>
          </a:p>
        </p:txBody>
      </p:sp>
      <p:graphicFrame>
        <p:nvGraphicFramePr>
          <p:cNvPr id="3" name="Chart 4">
            <a:extLst>
              <a:ext uri="{FF2B5EF4-FFF2-40B4-BE49-F238E27FC236}">
                <a16:creationId xmlns:a16="http://schemas.microsoft.com/office/drawing/2014/main" id="{B1362235-0E62-4182-A893-7DF3086F46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511984"/>
              </p:ext>
            </p:extLst>
          </p:nvPr>
        </p:nvGraphicFramePr>
        <p:xfrm>
          <a:off x="805502" y="1484097"/>
          <a:ext cx="11111255" cy="3005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380" y="122649"/>
            <a:ext cx="881677" cy="613183"/>
          </a:xfrm>
          <a:prstGeom prst="rect">
            <a:avLst/>
          </a:prstGeom>
        </p:spPr>
      </p:pic>
      <p:sp>
        <p:nvSpPr>
          <p:cNvPr id="9" name="Zástupný symbol pro číslo snímku 4">
            <a:extLst>
              <a:ext uri="{FF2B5EF4-FFF2-40B4-BE49-F238E27FC236}">
                <a16:creationId xmlns:a16="http://schemas.microsoft.com/office/drawing/2014/main" id="{6950F1A0-7869-4655-ACB0-35B537BA0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8000" y="6356885"/>
            <a:ext cx="676835" cy="365125"/>
          </a:xfrm>
        </p:spPr>
        <p:txBody>
          <a:bodyPr/>
          <a:lstStyle/>
          <a:p>
            <a:fld id="{DF90C7CD-F407-429B-A159-7E74BB594E91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370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C323B-57C8-435F-9131-B507B0341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5380"/>
            <a:ext cx="10956636" cy="1167646"/>
          </a:xfrm>
        </p:spPr>
        <p:txBody>
          <a:bodyPr/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Inflační tlaky z trhu práce – jednotkové mzdové náklady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D600A17-8DA6-4FAF-B0C9-FFD69E863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610" y="4749305"/>
            <a:ext cx="10956636" cy="1838412"/>
          </a:xfrm>
        </p:spPr>
        <p:txBody>
          <a:bodyPr>
            <a:normAutofit/>
          </a:bodyPr>
          <a:lstStyle/>
          <a:p>
            <a:r>
              <a:rPr lang="cs-CZ" sz="1800" dirty="0"/>
              <a:t>EU „</a:t>
            </a:r>
            <a:r>
              <a:rPr lang="cs-CZ" sz="1800" dirty="0" err="1"/>
              <a:t>macroeconomic</a:t>
            </a:r>
            <a:r>
              <a:rPr lang="cs-CZ" sz="1800" dirty="0"/>
              <a:t> </a:t>
            </a:r>
            <a:r>
              <a:rPr lang="cs-CZ" sz="1800" dirty="0" err="1"/>
              <a:t>imbalance</a:t>
            </a:r>
            <a:r>
              <a:rPr lang="cs-CZ" sz="1800" dirty="0"/>
              <a:t> </a:t>
            </a:r>
            <a:r>
              <a:rPr lang="cs-CZ" sz="1800" dirty="0" err="1"/>
              <a:t>procedure</a:t>
            </a:r>
            <a:r>
              <a:rPr lang="cs-CZ" sz="1800" dirty="0"/>
              <a:t>“ : strop rovnováhy pro tříletou změnu </a:t>
            </a:r>
            <a:r>
              <a:rPr lang="en-US" sz="1800" dirty="0"/>
              <a:t>9 % </a:t>
            </a:r>
            <a:r>
              <a:rPr lang="cs-CZ" sz="1800" dirty="0"/>
              <a:t>pro EMU</a:t>
            </a:r>
            <a:r>
              <a:rPr lang="en-US" sz="1800" dirty="0"/>
              <a:t>, 12</a:t>
            </a:r>
            <a:r>
              <a:rPr lang="cs-CZ" sz="1800" dirty="0"/>
              <a:t> % pro </a:t>
            </a:r>
            <a:r>
              <a:rPr lang="cs-CZ" sz="1800" dirty="0" err="1"/>
              <a:t>neeurové</a:t>
            </a:r>
            <a:r>
              <a:rPr lang="cs-CZ" sz="1800" dirty="0"/>
              <a:t> členy EU</a:t>
            </a:r>
            <a:endParaRPr lang="en-US" sz="1800" dirty="0"/>
          </a:p>
          <a:p>
            <a:r>
              <a:rPr lang="cs-CZ" sz="1800" dirty="0" err="1"/>
              <a:t>Kriterium</a:t>
            </a:r>
            <a:r>
              <a:rPr lang="cs-CZ" sz="1800" dirty="0"/>
              <a:t> pro rok 2020 převýšeno v </a:t>
            </a:r>
            <a:r>
              <a:rPr lang="en-US" sz="1800" dirty="0"/>
              <a:t>18 </a:t>
            </a:r>
            <a:r>
              <a:rPr lang="cs-CZ" sz="1800" dirty="0"/>
              <a:t>zemích </a:t>
            </a:r>
            <a:r>
              <a:rPr lang="en-US" sz="1800" dirty="0"/>
              <a:t>EU, </a:t>
            </a:r>
            <a:r>
              <a:rPr lang="cs-CZ" sz="1800" dirty="0"/>
              <a:t>což indikovalo inflační potenciál</a:t>
            </a:r>
            <a:endParaRPr lang="en-US" sz="1800" dirty="0"/>
          </a:p>
          <a:p>
            <a:r>
              <a:rPr lang="cs-CZ" sz="1800" dirty="0"/>
              <a:t>Česko mělo dlouhodobě jedny z nejvyšších vzestupů JMN v EU</a:t>
            </a:r>
            <a:endParaRPr lang="en-US" sz="1800" dirty="0"/>
          </a:p>
          <a:p>
            <a:endParaRPr lang="en-GB" sz="1800" dirty="0">
              <a:highlight>
                <a:srgbClr val="FFFF00"/>
              </a:highlight>
            </a:endParaRPr>
          </a:p>
          <a:p>
            <a:endParaRPr lang="nl-BE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CBB43AA-2E48-4448-9DE4-B5E99F1398C4}"/>
              </a:ext>
            </a:extLst>
          </p:cNvPr>
          <p:cNvSpPr txBox="1"/>
          <p:nvPr/>
        </p:nvSpPr>
        <p:spPr>
          <a:xfrm>
            <a:off x="1613263" y="4324683"/>
            <a:ext cx="23616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i="1" dirty="0">
                <a:latin typeface="Arial" panose="020B0604020202020204" pitchFamily="34" charset="0"/>
                <a:cs typeface="Arial" panose="020B0604020202020204" pitchFamily="34" charset="0"/>
              </a:rPr>
              <a:t>Zdroj: </a:t>
            </a:r>
            <a:r>
              <a:rPr lang="cs-CZ" sz="800" i="1" dirty="0" err="1">
                <a:latin typeface="Arial" panose="020B0604020202020204" pitchFamily="34" charset="0"/>
                <a:cs typeface="Arial" panose="020B0604020202020204" pitchFamily="34" charset="0"/>
              </a:rPr>
              <a:t>Eurostat</a:t>
            </a:r>
            <a:endParaRPr lang="cs-CZ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022AE02B-BDAB-4915-BA3B-BA9967C116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961190"/>
              </p:ext>
            </p:extLst>
          </p:nvPr>
        </p:nvGraphicFramePr>
        <p:xfrm>
          <a:off x="1414416" y="1468193"/>
          <a:ext cx="10204269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380" y="122649"/>
            <a:ext cx="881677" cy="613183"/>
          </a:xfrm>
          <a:prstGeom prst="rect">
            <a:avLst/>
          </a:prstGeom>
        </p:spPr>
      </p:pic>
      <p:sp>
        <p:nvSpPr>
          <p:cNvPr id="9" name="Zástupný symbol pro číslo snímku 4">
            <a:extLst>
              <a:ext uri="{FF2B5EF4-FFF2-40B4-BE49-F238E27FC236}">
                <a16:creationId xmlns:a16="http://schemas.microsoft.com/office/drawing/2014/main" id="{6950F1A0-7869-4655-ACB0-35B537BA0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8000" y="6356885"/>
            <a:ext cx="676835" cy="365125"/>
          </a:xfrm>
        </p:spPr>
        <p:txBody>
          <a:bodyPr/>
          <a:lstStyle/>
          <a:p>
            <a:fld id="{DF90C7CD-F407-429B-A159-7E74BB594E91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5490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C323B-57C8-435F-9131-B507B0341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255" y="584737"/>
            <a:ext cx="10515600" cy="833864"/>
          </a:xfrm>
        </p:spPr>
        <p:txBody>
          <a:bodyPr/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Fiskální politika – jeden z důvodů proinflačních tlaků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D600A17-8DA6-4FAF-B0C9-FFD69E863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4256" y="4615543"/>
            <a:ext cx="10515599" cy="1740807"/>
          </a:xfrm>
        </p:spPr>
        <p:txBody>
          <a:bodyPr>
            <a:noAutofit/>
          </a:bodyPr>
          <a:lstStyle/>
          <a:p>
            <a:pPr marL="360000">
              <a:lnSpc>
                <a:spcPct val="120000"/>
              </a:lnSpc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Veřejné finance neplnily v posledních letech svou stabilizační roli. </a:t>
            </a:r>
          </a:p>
          <a:p>
            <a:pPr marL="360000">
              <a:lnSpc>
                <a:spcPct val="120000"/>
              </a:lnSpc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Díky uvolněné fiskální politice tak do ekonomiky připlynulo v letech 2019-2021 přibližně o 450 mld. Kč. více než by odpovídalo jejímu výkonu</a:t>
            </a:r>
          </a:p>
          <a:p>
            <a:pPr marL="360000">
              <a:lnSpc>
                <a:spcPct val="12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Pandemic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ká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opatření vedla ke zvýšení vládních výdajů (% HDP) z 41,1 % v roce 2019 na 47,6 % v roce 2021</a:t>
            </a:r>
          </a:p>
          <a:p>
            <a:pPr marL="360000" algn="just">
              <a:lnSpc>
                <a:spcPct val="100000"/>
              </a:lnSpc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2A16A96-9B01-400C-9302-EA42B7D099D7}"/>
              </a:ext>
            </a:extLst>
          </p:cNvPr>
          <p:cNvSpPr txBox="1"/>
          <p:nvPr/>
        </p:nvSpPr>
        <p:spPr>
          <a:xfrm>
            <a:off x="3513909" y="3996285"/>
            <a:ext cx="25733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i="1" dirty="0">
                <a:latin typeface="Arial" panose="020B0604020202020204" pitchFamily="34" charset="0"/>
                <a:cs typeface="Arial" panose="020B0604020202020204" pitchFamily="34" charset="0"/>
              </a:rPr>
              <a:t>Zdroj: MF, vlastní výpočet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07491DDE-8C01-3775-3B18-93D0502116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419413"/>
              </p:ext>
            </p:extLst>
          </p:nvPr>
        </p:nvGraphicFramePr>
        <p:xfrm>
          <a:off x="7161580" y="1418601"/>
          <a:ext cx="3364993" cy="2948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380" y="122649"/>
            <a:ext cx="881677" cy="613183"/>
          </a:xfrm>
          <a:prstGeom prst="rect">
            <a:avLst/>
          </a:prstGeom>
        </p:spPr>
      </p:pic>
      <p:sp>
        <p:nvSpPr>
          <p:cNvPr id="10" name="Zástupný symbol pro číslo snímku 4">
            <a:extLst>
              <a:ext uri="{FF2B5EF4-FFF2-40B4-BE49-F238E27FC236}">
                <a16:creationId xmlns:a16="http://schemas.microsoft.com/office/drawing/2014/main" id="{6950F1A0-7869-4655-ACB0-35B537BA0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8000" y="6356885"/>
            <a:ext cx="676835" cy="365125"/>
          </a:xfrm>
        </p:spPr>
        <p:txBody>
          <a:bodyPr/>
          <a:lstStyle/>
          <a:p>
            <a:fld id="{DF90C7CD-F407-429B-A159-7E74BB594E91}" type="slidenum">
              <a:rPr lang="cs-CZ" smtClean="0"/>
              <a:t>7</a:t>
            </a:fld>
            <a:endParaRPr lang="cs-CZ" dirty="0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696C08D5-7082-4878-B0A3-6D1E820791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6005559"/>
              </p:ext>
            </p:extLst>
          </p:nvPr>
        </p:nvGraphicFramePr>
        <p:xfrm>
          <a:off x="1404255" y="1423403"/>
          <a:ext cx="4317710" cy="3187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99261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AD26A-19EF-410B-8F91-4DCA2C9FE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943" y="592183"/>
            <a:ext cx="10061004" cy="869905"/>
          </a:xfrm>
        </p:spPr>
        <p:txBody>
          <a:bodyPr>
            <a:normAutofit/>
          </a:bodyPr>
          <a:lstStyle/>
          <a:p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Pandemi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covidová pomoc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E9059D-3477-4F26-8AAD-AF4BB6F17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43" y="1254035"/>
            <a:ext cx="10979331" cy="5030484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endParaRPr lang="cs-CZ" sz="1700" dirty="0"/>
          </a:p>
          <a:p>
            <a:pPr>
              <a:lnSpc>
                <a:spcPct val="70000"/>
              </a:lnSpc>
            </a:pPr>
            <a:r>
              <a:rPr lang="cs-CZ" sz="2400" dirty="0"/>
              <a:t>Covidová pomoc se napříč zeměmi lišila, ale měla společný základ</a:t>
            </a:r>
          </a:p>
          <a:p>
            <a:pPr lvl="1">
              <a:lnSpc>
                <a:spcPct val="70000"/>
              </a:lnSpc>
            </a:pPr>
            <a:endParaRPr lang="cs-CZ" sz="1700" dirty="0"/>
          </a:p>
          <a:p>
            <a:pPr lvl="1">
              <a:lnSpc>
                <a:spcPct val="70000"/>
              </a:lnSpc>
            </a:pPr>
            <a:r>
              <a:rPr lang="cs-CZ" sz="1700" dirty="0"/>
              <a:t>Covidová pomoc měla své oprávnění ve smyslu zabránění krachů firem a propouštění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700" dirty="0"/>
              <a:t> </a:t>
            </a:r>
          </a:p>
          <a:p>
            <a:pPr lvl="1">
              <a:lnSpc>
                <a:spcPct val="70000"/>
              </a:lnSpc>
            </a:pPr>
            <a:r>
              <a:rPr lang="cs-CZ" sz="1700" dirty="0"/>
              <a:t>Firmy a zaměstnanci ale získali peníze za </a:t>
            </a:r>
          </a:p>
          <a:p>
            <a:pPr lvl="2">
              <a:lnSpc>
                <a:spcPct val="70000"/>
              </a:lnSpc>
            </a:pPr>
            <a:r>
              <a:rPr lang="cs-CZ" sz="1300" dirty="0"/>
              <a:t>Neodvedenou práci</a:t>
            </a:r>
          </a:p>
          <a:p>
            <a:pPr lvl="2">
              <a:lnSpc>
                <a:spcPct val="70000"/>
              </a:lnSpc>
            </a:pPr>
            <a:r>
              <a:rPr lang="cs-CZ" sz="1300" dirty="0"/>
              <a:t>Nevyrobené zboží</a:t>
            </a:r>
          </a:p>
          <a:p>
            <a:pPr lvl="2">
              <a:lnSpc>
                <a:spcPct val="70000"/>
              </a:lnSpc>
            </a:pPr>
            <a:r>
              <a:rPr lang="cs-CZ" sz="1300" dirty="0"/>
              <a:t>Neposkytnuté služby</a:t>
            </a:r>
          </a:p>
          <a:p>
            <a:pPr lvl="2">
              <a:lnSpc>
                <a:spcPct val="70000"/>
              </a:lnSpc>
            </a:pPr>
            <a:endParaRPr lang="cs-CZ" sz="1300" dirty="0"/>
          </a:p>
          <a:p>
            <a:pPr marL="228600" lvl="1">
              <a:lnSpc>
                <a:spcPct val="70000"/>
              </a:lnSpc>
              <a:spcBef>
                <a:spcPts val="1000"/>
              </a:spcBef>
            </a:pPr>
            <a:r>
              <a:rPr lang="cs-CZ" dirty="0"/>
              <a:t>Tvůrci hospodářské politiky si globálně nevyhodnotili skutečnost, že šlo o prostředky s inflačním potenciálem, protože šlo o peníze poskytnuté firmám a domácnostem bez reálné protihodnoty</a:t>
            </a:r>
          </a:p>
          <a:p>
            <a:pPr marL="514350" lvl="1">
              <a:lnSpc>
                <a:spcPct val="70000"/>
              </a:lnSpc>
            </a:pPr>
            <a:endParaRPr lang="en-US" dirty="0"/>
          </a:p>
          <a:p>
            <a:pPr>
              <a:lnSpc>
                <a:spcPct val="70000"/>
              </a:lnSpc>
            </a:pPr>
            <a:r>
              <a:rPr lang="cs-CZ" sz="2400" dirty="0"/>
              <a:t>Podoba se situací po WW1</a:t>
            </a:r>
          </a:p>
          <a:p>
            <a:pPr marL="685800" lvl="1">
              <a:lnSpc>
                <a:spcPct val="70000"/>
              </a:lnSpc>
            </a:pPr>
            <a:r>
              <a:rPr lang="cs-CZ" sz="1700" dirty="0"/>
              <a:t>Odložená poptávka vs problémy na nabídkové straně domácí i globální ekonomiky</a:t>
            </a:r>
            <a:endParaRPr lang="en-US" sz="1700" dirty="0"/>
          </a:p>
          <a:p>
            <a:pPr marL="685800" lvl="1">
              <a:lnSpc>
                <a:spcPct val="70000"/>
              </a:lnSpc>
            </a:pPr>
            <a:r>
              <a:rPr lang="cs-CZ" sz="1700" dirty="0"/>
              <a:t>Problémy  s dodávkami, poškozené obchodní a dopravní vazby</a:t>
            </a:r>
          </a:p>
          <a:p>
            <a:pPr marL="685800" lvl="1">
              <a:lnSpc>
                <a:spcPct val="70000"/>
              </a:lnSpc>
            </a:pPr>
            <a:r>
              <a:rPr lang="cs-CZ" sz="1700" dirty="0"/>
              <a:t>Nedostatek zboží (i služeb) v kontrastu s převisem peněz v ekonomikách </a:t>
            </a:r>
            <a:endParaRPr lang="en-US" sz="1700" dirty="0"/>
          </a:p>
          <a:p>
            <a:pPr marL="457200" lvl="1" indent="0">
              <a:lnSpc>
                <a:spcPct val="70000"/>
              </a:lnSpc>
              <a:buFont typeface="Arial" panose="020B0604020202020204" pitchFamily="34" charset="0"/>
              <a:buNone/>
            </a:pPr>
            <a:endParaRPr lang="en-US" sz="1700" dirty="0"/>
          </a:p>
          <a:p>
            <a:pPr marL="0" indent="0">
              <a:lnSpc>
                <a:spcPct val="120000"/>
              </a:lnSpc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380" y="122649"/>
            <a:ext cx="881677" cy="613183"/>
          </a:xfrm>
          <a:prstGeom prst="rect">
            <a:avLst/>
          </a:prstGeom>
        </p:spPr>
      </p:pic>
      <p:sp>
        <p:nvSpPr>
          <p:cNvPr id="7" name="Zástupný symbol pro číslo snímku 4">
            <a:extLst>
              <a:ext uri="{FF2B5EF4-FFF2-40B4-BE49-F238E27FC236}">
                <a16:creationId xmlns:a16="http://schemas.microsoft.com/office/drawing/2014/main" id="{6950F1A0-7869-4655-ACB0-35B537BA0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8000" y="6356885"/>
            <a:ext cx="676835" cy="365125"/>
          </a:xfrm>
        </p:spPr>
        <p:txBody>
          <a:bodyPr/>
          <a:lstStyle/>
          <a:p>
            <a:fld id="{DF90C7CD-F407-429B-A159-7E74BB594E91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3230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C323B-57C8-435F-9131-B507B0341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6543" y="617674"/>
            <a:ext cx="10515600" cy="922002"/>
          </a:xfrm>
        </p:spPr>
        <p:txBody>
          <a:bodyPr/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Vývoj peněžních agregátů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D600A17-8DA6-4FAF-B0C9-FFD69E863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543" y="4868091"/>
            <a:ext cx="10352314" cy="1740807"/>
          </a:xfrm>
        </p:spPr>
        <p:txBody>
          <a:bodyPr>
            <a:noAutofit/>
          </a:bodyPr>
          <a:lstStyle/>
          <a:p>
            <a:pPr marL="360000" algn="just">
              <a:lnSpc>
                <a:spcPct val="100000"/>
              </a:lnSpc>
            </a:pP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Inflace je vždy a všude peněžním jevem  </a:t>
            </a:r>
          </a:p>
          <a:p>
            <a:pPr marL="360000" algn="just">
              <a:lnSpc>
                <a:spcPct val="100000"/>
              </a:lnSpc>
            </a:pP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Růst peněžní zásoby kolem 10 % způsoboval v letech 2020 a 2021 peněžní převis </a:t>
            </a:r>
          </a:p>
          <a:p>
            <a:pPr marL="360000" algn="just">
              <a:lnSpc>
                <a:spcPct val="100000"/>
              </a:lnSpc>
            </a:pP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Díky uvolněné fiskální politice do ekonomiky připlynulo v letech 2019-2021 přibližně o 450 mld. Kč. více než by odpovídalo jejímu výkonu</a:t>
            </a:r>
          </a:p>
          <a:p>
            <a:pPr marL="360000" algn="just">
              <a:lnSpc>
                <a:spcPct val="100000"/>
              </a:lnSpc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2A16A96-9B01-400C-9302-EA42B7D099D7}"/>
              </a:ext>
            </a:extLst>
          </p:cNvPr>
          <p:cNvSpPr txBox="1"/>
          <p:nvPr/>
        </p:nvSpPr>
        <p:spPr>
          <a:xfrm>
            <a:off x="2882538" y="4069816"/>
            <a:ext cx="14851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i="1" dirty="0">
                <a:latin typeface="Arial" panose="020B0604020202020204" pitchFamily="34" charset="0"/>
                <a:cs typeface="Arial" panose="020B0604020202020204" pitchFamily="34" charset="0"/>
              </a:rPr>
              <a:t>Zdroj: ČNB, ČSÚ</a:t>
            </a:r>
          </a:p>
        </p:txBody>
      </p:sp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01A60F77-E34E-2D16-8026-0C1565F76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3631842"/>
              </p:ext>
            </p:extLst>
          </p:nvPr>
        </p:nvGraphicFramePr>
        <p:xfrm>
          <a:off x="740229" y="1539676"/>
          <a:ext cx="5281749" cy="2403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380" y="122649"/>
            <a:ext cx="881677" cy="613183"/>
          </a:xfrm>
          <a:prstGeom prst="rect">
            <a:avLst/>
          </a:prstGeom>
        </p:spPr>
      </p:pic>
      <p:sp>
        <p:nvSpPr>
          <p:cNvPr id="12" name="Zástupný symbol pro číslo snímku 4">
            <a:extLst>
              <a:ext uri="{FF2B5EF4-FFF2-40B4-BE49-F238E27FC236}">
                <a16:creationId xmlns:a16="http://schemas.microsoft.com/office/drawing/2014/main" id="{6950F1A0-7869-4655-ACB0-35B537BA0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8000" y="6356885"/>
            <a:ext cx="676835" cy="365125"/>
          </a:xfrm>
        </p:spPr>
        <p:txBody>
          <a:bodyPr/>
          <a:lstStyle/>
          <a:p>
            <a:fld id="{DF90C7CD-F407-429B-A159-7E74BB594E91}" type="slidenum">
              <a:rPr lang="cs-CZ" smtClean="0"/>
              <a:t>9</a:t>
            </a:fld>
            <a:endParaRPr lang="cs-CZ" dirty="0"/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5FE8BC0B-736C-C145-EE88-A759D4DF98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2747373"/>
              </p:ext>
            </p:extLst>
          </p:nvPr>
        </p:nvGraphicFramePr>
        <p:xfrm>
          <a:off x="6566262" y="1419496"/>
          <a:ext cx="5054608" cy="2936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164724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4F6F96B3635EB47A61541A8B676E701" ma:contentTypeVersion="12" ma:contentTypeDescription="Vytvoří nový dokument" ma:contentTypeScope="" ma:versionID="e7762a68a82f6bfbab7e3ab5e4d8199c">
  <xsd:schema xmlns:xsd="http://www.w3.org/2001/XMLSchema" xmlns:xs="http://www.w3.org/2001/XMLSchema" xmlns:p="http://schemas.microsoft.com/office/2006/metadata/properties" xmlns:ns2="03d09f60-37ca-4bd5-8e74-fea7cc6b8b2a" xmlns:ns3="54c68d60-7d63-4002-8e14-5143441963c5" targetNamespace="http://schemas.microsoft.com/office/2006/metadata/properties" ma:root="true" ma:fieldsID="2e0feb15ec72d502c6475ec23246da18" ns2:_="" ns3:_="">
    <xsd:import namespace="03d09f60-37ca-4bd5-8e74-fea7cc6b8b2a"/>
    <xsd:import namespace="54c68d60-7d63-4002-8e14-5143441963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d09f60-37ca-4bd5-8e74-fea7cc6b8b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68d60-7d63-4002-8e14-5143441963c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4c68d60-7d63-4002-8e14-5143441963c5">
      <UserInfo>
        <DisplayName>Legová Ilona</DisplayName>
        <AccountId>14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A2D42C69-D7EE-4148-8778-436D61C006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d09f60-37ca-4bd5-8e74-fea7cc6b8b2a"/>
    <ds:schemaRef ds:uri="54c68d60-7d63-4002-8e14-5143441963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3B0D59-2770-45A8-8602-3754BC3744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0AAB08-1168-41E6-AE4F-36D245DC9C36}">
  <ds:schemaRefs>
    <ds:schemaRef ds:uri="http://purl.org/dc/dcmitype/"/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54c68d60-7d63-4002-8e14-5143441963c5"/>
    <ds:schemaRef ds:uri="http://schemas.microsoft.com/office/infopath/2007/PartnerControls"/>
    <ds:schemaRef ds:uri="http://schemas.openxmlformats.org/package/2006/metadata/core-properties"/>
    <ds:schemaRef ds:uri="03d09f60-37ca-4bd5-8e74-fea7cc6b8b2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28778</TotalTime>
  <Words>1082</Words>
  <Application>Microsoft Office PowerPoint</Application>
  <PresentationFormat>Širokoúhlá obrazovka</PresentationFormat>
  <Paragraphs>144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Arial Bold</vt:lpstr>
      <vt:lpstr>Calibri</vt:lpstr>
      <vt:lpstr>Calibri Light</vt:lpstr>
      <vt:lpstr>Motiv Office</vt:lpstr>
      <vt:lpstr>  Proč je česká inflace jedna z nejvyšších v EU?  Eva Zamrazilová  Diskusní fórum KB, 30. 11. 2022</vt:lpstr>
      <vt:lpstr>Inflace v mezinárodním srovnání</vt:lpstr>
      <vt:lpstr>Role energií v mezinárodním srovnání</vt:lpstr>
      <vt:lpstr>Cenová hladina: Česko a Německo </vt:lpstr>
      <vt:lpstr>Inflační tlaky z trhu práce – převis nabídky(V) nad poptávkou (U) </vt:lpstr>
      <vt:lpstr>Inflační tlaky z trhu práce – jednotkové mzdové náklady </vt:lpstr>
      <vt:lpstr>Fiskální politika – jeden z důvodů proinflačních tlaků</vt:lpstr>
      <vt:lpstr>Pandemie a covidová pomoc</vt:lpstr>
      <vt:lpstr>Vývoj peněžních agregátů</vt:lpstr>
      <vt:lpstr>Inflace, inflační cíl a 2týdenní Repo sazba</vt:lpstr>
      <vt:lpstr>Měnověpolitické sazby centrálních bank</vt:lpstr>
      <vt:lpstr>  Vývoj nových úvěrů</vt:lpstr>
      <vt:lpstr>Závěr – rizika a nejistoty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 vlachova</dc:creator>
  <cp:lastModifiedBy>Zamrazilová Eva</cp:lastModifiedBy>
  <cp:revision>303</cp:revision>
  <cp:lastPrinted>2022-10-18T14:51:33Z</cp:lastPrinted>
  <dcterms:created xsi:type="dcterms:W3CDTF">2018-06-25T19:49:09Z</dcterms:created>
  <dcterms:modified xsi:type="dcterms:W3CDTF">2022-11-29T14:08:54Z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0x01010014F6F96B3635EB47A61541A8B676E701</vt:lpwstr>
  </property>
</Properties>
</file>