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6"/>
    <p:sldMasterId id="2147484027" r:id="rId7"/>
    <p:sldMasterId id="2147484045" r:id="rId8"/>
    <p:sldMasterId id="2147484094" r:id="rId9"/>
  </p:sldMasterIdLst>
  <p:notesMasterIdLst>
    <p:notesMasterId r:id="rId26"/>
  </p:notesMasterIdLst>
  <p:handoutMasterIdLst>
    <p:handoutMasterId r:id="rId27"/>
  </p:handoutMasterIdLst>
  <p:sldIdLst>
    <p:sldId id="1169" r:id="rId10"/>
    <p:sldId id="1119" r:id="rId11"/>
    <p:sldId id="1161" r:id="rId12"/>
    <p:sldId id="1193" r:id="rId13"/>
    <p:sldId id="1194" r:id="rId14"/>
    <p:sldId id="1195" r:id="rId15"/>
    <p:sldId id="1197" r:id="rId16"/>
    <p:sldId id="1198" r:id="rId17"/>
    <p:sldId id="1196" r:id="rId18"/>
    <p:sldId id="1199" r:id="rId19"/>
    <p:sldId id="1200" r:id="rId20"/>
    <p:sldId id="1201" r:id="rId21"/>
    <p:sldId id="1202" r:id="rId22"/>
    <p:sldId id="1203" r:id="rId23"/>
    <p:sldId id="1204" r:id="rId24"/>
    <p:sldId id="914" r:id="rId25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1" userDrawn="1">
          <p15:clr>
            <a:srgbClr val="A4A3A4"/>
          </p15:clr>
        </p15:guide>
        <p15:guide id="2" orient="horz" pos="3944">
          <p15:clr>
            <a:srgbClr val="A4A3A4"/>
          </p15:clr>
        </p15:guide>
        <p15:guide id="11" orient="horz" pos="3117" userDrawn="1">
          <p15:clr>
            <a:srgbClr val="A4A3A4"/>
          </p15:clr>
        </p15:guide>
        <p15:guide id="13" orient="horz" pos="1688" userDrawn="1">
          <p15:clr>
            <a:srgbClr val="A4A3A4"/>
          </p15:clr>
        </p15:guide>
        <p15:guide id="18" pos="1678" userDrawn="1">
          <p15:clr>
            <a:srgbClr val="A4A3A4"/>
          </p15:clr>
        </p15:guide>
        <p15:guide id="25" pos="2132" userDrawn="1">
          <p15:clr>
            <a:srgbClr val="A4A3A4"/>
          </p15:clr>
        </p15:guide>
        <p15:guide id="26" orient="horz" pos="2663" userDrawn="1">
          <p15:clr>
            <a:srgbClr val="A4A3A4"/>
          </p15:clr>
        </p15:guide>
        <p15:guide id="27" orient="horz" pos="441" userDrawn="1">
          <p15:clr>
            <a:srgbClr val="A4A3A4"/>
          </p15:clr>
        </p15:guide>
        <p15:guide id="28" pos="48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avcova Michaela" initials="MM" lastIdx="22" clrIdx="0">
    <p:extLst>
      <p:ext uri="{19B8F6BF-5375-455C-9EA6-DF929625EA0E}">
        <p15:presenceInfo xmlns:p15="http://schemas.microsoft.com/office/powerpoint/2012/main" userId="S::MMORAVCO@DS.KB.CZ::637b2094-7d67-46c9-889b-2f0f41bc57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414"/>
    <a:srgbClr val="FBE4E1"/>
    <a:srgbClr val="8E6C00"/>
    <a:srgbClr val="005DA2"/>
    <a:srgbClr val="E2AC00"/>
    <a:srgbClr val="FCECEA"/>
    <a:srgbClr val="F2F2F2"/>
    <a:srgbClr val="EBEBEB"/>
    <a:srgbClr val="E6E6E6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98" y="77"/>
      </p:cViewPr>
      <p:guideLst>
        <p:guide orient="horz" pos="1461"/>
        <p:guide orient="horz" pos="3944"/>
        <p:guide orient="horz" pos="3117"/>
        <p:guide orient="horz" pos="1688"/>
        <p:guide pos="1678"/>
        <p:guide pos="2132"/>
        <p:guide orient="horz" pos="2663"/>
        <p:guide orient="horz" pos="441"/>
        <p:guide pos="483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640F6A5-9080-4E70-B802-25C28AB79C70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20602F-4F05-45D9-805B-E85885946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44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2B4D840-579E-4A0A-8746-563BB81BFCF8}" type="datetimeFigureOut">
              <a:rPr lang="en-GB" smtClean="0"/>
              <a:pPr/>
              <a:t>27/03/2024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849F58B-522D-43AE-9196-6FF1A84B55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4183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76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225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937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9990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941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943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1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487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9423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070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754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476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39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734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9F58B-522D-43AE-9196-6FF1A84B551E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10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6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44EE964F-3F71-42A9-AB22-F927A667C8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496" y="4546643"/>
            <a:ext cx="3010301" cy="44179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305EA31-1F26-44D6-99A8-702D0F52951F}"/>
              </a:ext>
            </a:extLst>
          </p:cNvPr>
          <p:cNvSpPr/>
          <p:nvPr userDrawn="1"/>
        </p:nvSpPr>
        <p:spPr>
          <a:xfrm>
            <a:off x="0" y="0"/>
            <a:ext cx="360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816000" y="3240000"/>
            <a:ext cx="5005738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9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800" b="0" kern="1200" cap="none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816000" y="2040956"/>
            <a:ext cx="5005738" cy="8371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200" b="1" kern="1200" spc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cs-CZ" noProof="0"/>
              <a:t>Kliknutím vložíte název prezentace</a:t>
            </a:r>
            <a:endParaRPr lang="fr-FR" noProof="0"/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7127363" y="156532"/>
            <a:ext cx="1694375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/>
              <a:t>ÚROVEŇ ZABEZPEČENÍ</a:t>
            </a:r>
            <a:endParaRPr lang="fr-FR" noProof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816000" y="164226"/>
            <a:ext cx="522579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/>
              <a:t>DATUM</a:t>
            </a:r>
            <a:endParaRPr lang="en-US" noProof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C103AA-93E6-4C23-9DA4-9FEBE6A55434}"/>
              </a:ext>
            </a:extLst>
          </p:cNvPr>
          <p:cNvSpPr/>
          <p:nvPr userDrawn="1"/>
        </p:nvSpPr>
        <p:spPr>
          <a:xfrm>
            <a:off x="2125786" y="2980800"/>
            <a:ext cx="3672000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Quicksan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1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Righ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6" y="358974"/>
            <a:ext cx="5578475" cy="236475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cs-CZ" noProof="0"/>
              <a:t>Kliknutím vložíte nadpis</a:t>
            </a:r>
            <a:endParaRPr lang="en-US" noProof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999" y="4500000"/>
            <a:ext cx="5579911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/>
              <a:t>Klikněte pro přidání zdrojů</a:t>
            </a:r>
            <a:endParaRPr lang="en-GB" noProof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5580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400" b="1" i="0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4D5E082-19E9-4D8D-9F6C-D1503B0154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50" y="1150938"/>
            <a:ext cx="5580000" cy="131112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lang="en-US" dirty="0"/>
            </a:lvl1pPr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dirty="0"/>
            </a:lvl5pPr>
          </a:lstStyle>
          <a:p>
            <a:pPr lvl="0"/>
            <a:r>
              <a:rPr lang="cs-CZ" noProof="0"/>
              <a:t>Kliknutím změníte styl masky textu</a:t>
            </a:r>
            <a:endParaRPr lang="fr-FR" noProof="0"/>
          </a:p>
          <a:p>
            <a:pPr lvl="1"/>
            <a:r>
              <a:rPr lang="cs-CZ" noProof="0"/>
              <a:t>Druhá úroveň</a:t>
            </a:r>
            <a:endParaRPr lang="fr-FR" noProof="0"/>
          </a:p>
          <a:p>
            <a:pPr lvl="2"/>
            <a:r>
              <a:rPr lang="cs-CZ" noProof="0"/>
              <a:t>Třetí úroveň</a:t>
            </a:r>
            <a:endParaRPr lang="fr-FR" noProof="0"/>
          </a:p>
          <a:p>
            <a:pPr lvl="3"/>
            <a:r>
              <a:rPr lang="cs-CZ" noProof="0"/>
              <a:t>Čtvrtá úroveň</a:t>
            </a:r>
            <a:endParaRPr lang="fr-FR" noProof="0"/>
          </a:p>
          <a:p>
            <a:pPr lvl="4"/>
            <a:r>
              <a:rPr lang="cs-CZ" noProof="0"/>
              <a:t>PÁTÁ ÚROVEŇ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2831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Lef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52925" y="4500000"/>
            <a:ext cx="52704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/>
              <a:t>Klikněte pro přidání zdrojů</a:t>
            </a:r>
            <a:endParaRPr lang="en-GB" noProof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B620084-3877-4EDA-8E7A-9F6B0576B8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51338" y="1150938"/>
            <a:ext cx="52704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/>
            </a:lvl1pPr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cs-CZ" noProof="0"/>
              <a:t>Kliknutím změníte styl masky textu</a:t>
            </a:r>
            <a:endParaRPr lang="fr-FR" noProof="0"/>
          </a:p>
          <a:p>
            <a:pPr lvl="1"/>
            <a:r>
              <a:rPr lang="cs-CZ" noProof="0"/>
              <a:t>Druhá úroveň</a:t>
            </a:r>
            <a:endParaRPr lang="fr-FR" noProof="0"/>
          </a:p>
          <a:p>
            <a:pPr lvl="2"/>
            <a:r>
              <a:rPr lang="cs-CZ" noProof="0"/>
              <a:t>Třetí úroveň</a:t>
            </a:r>
            <a:endParaRPr lang="fr-FR" noProof="0"/>
          </a:p>
          <a:p>
            <a:pPr lvl="3"/>
            <a:r>
              <a:rPr lang="cs-CZ" noProof="0"/>
              <a:t>Čtvrtá úroveň</a:t>
            </a:r>
            <a:endParaRPr lang="fr-FR" noProof="0"/>
          </a:p>
          <a:p>
            <a:pPr lvl="4"/>
            <a:r>
              <a:rPr lang="cs-CZ" noProof="0"/>
              <a:t>PÁTÁ ÚROVEŇ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362205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oC Title"/>
          <p:cNvSpPr>
            <a:spLocks noGrp="1"/>
          </p:cNvSpPr>
          <p:nvPr>
            <p:ph type="title" hasCustomPrompt="1"/>
          </p:nvPr>
        </p:nvSpPr>
        <p:spPr>
          <a:xfrm>
            <a:off x="325438" y="358974"/>
            <a:ext cx="8496000" cy="23647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cs-CZ" noProof="0"/>
              <a:t>KLIKNUTÍM VLOŽÍTE NADPIS</a:t>
            </a:r>
            <a:endParaRPr lang="en-US" noProof="0"/>
          </a:p>
        </p:txBody>
      </p:sp>
      <p:sp>
        <p:nvSpPr>
          <p:cNvPr id="5" name="ToC Content"/>
          <p:cNvSpPr>
            <a:spLocks noGrp="1"/>
          </p:cNvSpPr>
          <p:nvPr>
            <p:ph idx="1" hasCustomPrompt="1"/>
          </p:nvPr>
        </p:nvSpPr>
        <p:spPr>
          <a:xfrm>
            <a:off x="325438" y="1152000"/>
            <a:ext cx="8497887" cy="494494"/>
          </a:xfrm>
          <a:prstGeom prst="rect">
            <a:avLst/>
          </a:prstGeom>
        </p:spPr>
        <p:txBody>
          <a:bodyPr rIns="0">
            <a:spAutoFit/>
          </a:bodyPr>
          <a:lstStyle>
            <a:lvl1pPr marL="360000" indent="-360000">
              <a:spcBef>
                <a:spcPts val="1000"/>
              </a:spcBef>
              <a:spcAft>
                <a:spcPts val="200"/>
              </a:spcAft>
              <a:buClr>
                <a:srgbClr val="E60028"/>
              </a:buClr>
              <a:buSzPct val="100000"/>
              <a:buFont typeface="+mj-lt"/>
              <a:buNone/>
              <a:tabLst>
                <a:tab pos="8429625" algn="r"/>
              </a:tabLst>
              <a:defRPr sz="1800" b="1" cap="all" baseline="0">
                <a:solidFill>
                  <a:srgbClr val="E60028"/>
                </a:solidFill>
                <a:latin typeface="+mn-lt"/>
              </a:defRPr>
            </a:lvl1pPr>
            <a:lvl2pPr marL="720000" indent="-360000">
              <a:spcBef>
                <a:spcPts val="200"/>
              </a:spcBef>
              <a:buClrTx/>
              <a:buSzPct val="100000"/>
              <a:buFont typeface="+mj-lt"/>
              <a:buAutoNum type="alphaUcPeriod"/>
              <a:tabLst>
                <a:tab pos="8429625" algn="r"/>
              </a:tabLst>
              <a:defRPr sz="1400" cap="none" baseline="0">
                <a:latin typeface="+mn-lt"/>
              </a:defRPr>
            </a:lvl2pPr>
            <a:lvl3pPr marL="360000" indent="0">
              <a:spcBef>
                <a:spcPts val="2800"/>
              </a:spcBef>
              <a:buNone/>
              <a:tabLst>
                <a:tab pos="8429625" algn="r"/>
              </a:tabLst>
              <a:defRPr sz="1400" b="0" cap="all" baseline="0">
                <a:solidFill>
                  <a:srgbClr val="E60028"/>
                </a:solidFill>
              </a:defRPr>
            </a:lvl3pPr>
            <a:lvl4pPr marL="720000" indent="-360000">
              <a:spcBef>
                <a:spcPts val="200"/>
              </a:spcBef>
              <a:buClrTx/>
              <a:buFont typeface="+mj-lt"/>
              <a:buAutoNum type="alphaUcPeriod"/>
              <a:tabLst>
                <a:tab pos="8429625" algn="r"/>
              </a:tabLst>
              <a:defRPr sz="1200" cap="none" baseline="0"/>
            </a:lvl4pPr>
            <a:lvl5pPr marL="540000" indent="0">
              <a:buNone/>
              <a:tabLst>
                <a:tab pos="7988300" algn="r"/>
              </a:tabLst>
              <a:defRPr sz="800" cap="all" baseline="0"/>
            </a:lvl5pPr>
          </a:lstStyle>
          <a:p>
            <a:pPr lvl="0"/>
            <a:r>
              <a:rPr lang="cs-CZ" noProof="0"/>
              <a:t>KLIKNUTÍM VLOŽÍTE NÁZEV ODDÍLU</a:t>
            </a:r>
            <a:endParaRPr lang="en-US" noProof="0"/>
          </a:p>
          <a:p>
            <a:pPr lvl="1"/>
            <a:r>
              <a:rPr lang="cs-CZ" noProof="0"/>
              <a:t>Přidat další sekci</a:t>
            </a:r>
            <a:endParaRPr lang="en-US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E0767-2C7B-4A8B-88C1-F85FEC17A762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Disclaime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325438" y="1150938"/>
            <a:ext cx="8497887" cy="1315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sz="900" b="0" i="0">
                <a:solidFill>
                  <a:schemeClr val="tx1"/>
                </a:solidFill>
                <a:latin typeface="+mn-lt"/>
                <a:ea typeface="Source Sans Pro" pitchFamily="34" charset="0"/>
              </a:defRPr>
            </a:lvl1pPr>
            <a:lvl2pPr marL="180000" indent="-18000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00" b="0" i="1">
                <a:solidFill>
                  <a:schemeClr val="tx1"/>
                </a:solidFill>
              </a:defRPr>
            </a:lvl2pPr>
            <a:lvl3pPr marL="360000" indent="-180000">
              <a:spcBef>
                <a:spcPts val="2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00" i="1"/>
            </a:lvl3pPr>
            <a:lvl4pPr marL="252000" indent="-108000">
              <a:spcBef>
                <a:spcPts val="100"/>
              </a:spcBef>
              <a:buClr>
                <a:schemeClr val="tx2"/>
              </a:buClr>
              <a:buSzPct val="90000"/>
              <a:buFont typeface="Arial" pitchFamily="34" charset="0"/>
              <a:buChar char="●"/>
              <a:defRPr sz="1100" i="1"/>
            </a:lvl4pPr>
            <a:lvl5pPr marL="360000" indent="-108000">
              <a:spcBef>
                <a:spcPts val="100"/>
              </a:spcBef>
              <a:buClr>
                <a:schemeClr val="tx2"/>
              </a:buClr>
              <a:buSzPct val="90000"/>
              <a:buFont typeface="Wingdings 3" pitchFamily="18" charset="2"/>
              <a:buChar char=""/>
              <a:defRPr sz="1100" i="1"/>
            </a:lvl5pPr>
          </a:lstStyle>
          <a:p>
            <a:pPr lvl="0"/>
            <a:r>
              <a:rPr lang="cs-CZ" noProof="0"/>
              <a:t>Kliknutím upravte hlavní styl textu</a:t>
            </a:r>
            <a:endParaRPr lang="en-US" noProof="0"/>
          </a:p>
        </p:txBody>
      </p:sp>
      <p:sp>
        <p:nvSpPr>
          <p:cNvPr id="5" name="Disclaimer Title"/>
          <p:cNvSpPr>
            <a:spLocks noGrp="1"/>
          </p:cNvSpPr>
          <p:nvPr>
            <p:ph type="title" hasCustomPrompt="1"/>
          </p:nvPr>
        </p:nvSpPr>
        <p:spPr>
          <a:xfrm>
            <a:off x="325438" y="358974"/>
            <a:ext cx="8496000" cy="23647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cs-CZ" noProof="0"/>
              <a:t>KLIKNUTÍM VLOŽÍTE NADPIS</a:t>
            </a:r>
            <a:endParaRPr lang="en-US" noProof="0"/>
          </a:p>
        </p:txBody>
      </p:sp>
      <p:sp>
        <p:nvSpPr>
          <p:cNvPr id="9" name="Sources">
            <a:extLst>
              <a:ext uri="{FF2B5EF4-FFF2-40B4-BE49-F238E27FC236}">
                <a16:creationId xmlns:a16="http://schemas.microsoft.com/office/drawing/2014/main" id="{66CDEB1D-B8F5-47BA-8571-0C6D5BB9DF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/>
              <a:t>Klikněte pro přidání zdrojů</a:t>
            </a:r>
            <a:endParaRPr lang="en-GB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1BBD5-C468-4B07-AEDC-B9D783237610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9870033-57CA-433E-982E-8373BC463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352" y="2186130"/>
            <a:ext cx="5428252" cy="79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2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33BDA07-19C1-48EC-870B-19CC5BA7D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352" y="2186130"/>
            <a:ext cx="5428252" cy="79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81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Re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3CA2641-223A-4EB5-9562-E244C2358F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352" y="2186130"/>
            <a:ext cx="5428252" cy="79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14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5EA31-1F26-44D6-99A8-702D0F52951F}"/>
              </a:ext>
            </a:extLst>
          </p:cNvPr>
          <p:cNvSpPr/>
          <p:nvPr userDrawn="1"/>
        </p:nvSpPr>
        <p:spPr>
          <a:xfrm>
            <a:off x="0" y="0"/>
            <a:ext cx="360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816000" y="3240000"/>
            <a:ext cx="5005738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9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800" b="0" kern="1200" cap="none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816000" y="2040956"/>
            <a:ext cx="5005738" cy="8371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200" b="1" kern="1200" spc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noProof="0"/>
              <a:t>CLICK TO </a:t>
            </a:r>
            <a:r>
              <a:rPr lang="fr-FR" noProof="0" err="1"/>
              <a:t>edit</a:t>
            </a:r>
            <a:r>
              <a:rPr lang="fr-FR" noProof="0"/>
              <a:t> </a:t>
            </a:r>
            <a:r>
              <a:rPr lang="fr-FR" noProof="0" err="1"/>
              <a:t>presentation</a:t>
            </a:r>
            <a:r>
              <a:rPr lang="fr-FR" noProof="0"/>
              <a:t> </a:t>
            </a:r>
            <a:r>
              <a:rPr lang="fr-FR" noProof="0" err="1"/>
              <a:t>title</a:t>
            </a:r>
            <a:endParaRPr lang="fr-FR" noProof="0"/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6604784" y="156532"/>
            <a:ext cx="2216954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 noProof="0"/>
              <a:t>Niveau de confidentialité</a:t>
            </a:r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816000" y="156532"/>
            <a:ext cx="387927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DATE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C103AA-93E6-4C23-9DA4-9FEBE6A55434}"/>
              </a:ext>
            </a:extLst>
          </p:cNvPr>
          <p:cNvSpPr/>
          <p:nvPr userDrawn="1"/>
        </p:nvSpPr>
        <p:spPr>
          <a:xfrm>
            <a:off x="2125786" y="2980800"/>
            <a:ext cx="3672000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7422ED7-F0A8-46A0-A811-51FC4AFFAC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6751" y="4561616"/>
            <a:ext cx="2430218" cy="39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39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">
            <a:extLst>
              <a:ext uri="{FF2B5EF4-FFF2-40B4-BE49-F238E27FC236}">
                <a16:creationId xmlns:a16="http://schemas.microsoft.com/office/drawing/2014/main" id="{2EF15FF5-02DC-489F-B615-26E2489731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60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/>
              <a:t>Click to insert </a:t>
            </a:r>
            <a:r>
              <a:rPr lang="fr-FR" err="1"/>
              <a:t>picture</a:t>
            </a:r>
            <a:endParaRPr lang="en-US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816000" y="3240000"/>
            <a:ext cx="5005738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9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800" b="0" kern="1200" cap="none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816000" y="2040956"/>
            <a:ext cx="5005738" cy="8371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200" b="1" kern="1200" spc="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/>
              <a:t>CLICK TO edit presentation title</a:t>
            </a:r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6604784" y="156532"/>
            <a:ext cx="2216954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 noProof="0"/>
              <a:t>Niveau de confidentialité</a:t>
            </a:r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816000" y="156532"/>
            <a:ext cx="387927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DATE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EC39487-F666-45AE-AE3B-2E9ECB3CF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6751" y="4561616"/>
            <a:ext cx="2430218" cy="39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3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">
            <a:extLst>
              <a:ext uri="{FF2B5EF4-FFF2-40B4-BE49-F238E27FC236}">
                <a16:creationId xmlns:a16="http://schemas.microsoft.com/office/drawing/2014/main" id="{2EF15FF5-02DC-489F-B615-26E2489731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60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cs-CZ"/>
              <a:t>Kliknutím vložíte obrázek</a:t>
            </a:r>
            <a:endParaRPr lang="en-US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816000" y="3240000"/>
            <a:ext cx="5005738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9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800" b="0" kern="1200" cap="none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816000" y="2040956"/>
            <a:ext cx="5005738" cy="8371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200" b="1" kern="1200" spc="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cs-CZ" noProof="0"/>
              <a:t>Kliknutím vložíte název prezentace</a:t>
            </a:r>
            <a:endParaRPr lang="en-US" noProof="0"/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7140187" y="156532"/>
            <a:ext cx="1681551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 err="1"/>
              <a:t>ÚRoVEŇ</a:t>
            </a:r>
            <a:r>
              <a:rPr lang="cs-CZ" noProof="0"/>
              <a:t> ZABEZPEČENÍ</a:t>
            </a:r>
            <a:endParaRPr lang="fr-FR" noProof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816000" y="164226"/>
            <a:ext cx="522579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/>
              <a:t>DATUM</a:t>
            </a:r>
            <a:endParaRPr lang="en-US" noProof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FDA47B0-0DAA-4EF3-8678-D678B2DAB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496" y="4546643"/>
            <a:ext cx="3010301" cy="4417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08000" y="2510979"/>
            <a:ext cx="396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200" b="1" spc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/>
              <a:t>CLICK TO edit section title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08000" y="1377552"/>
            <a:ext cx="617157" cy="863313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6600" cap="all" spc="0" noProof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05800" lvl="0" indent="-6858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8000" y="3628715"/>
            <a:ext cx="396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subsection 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184000" y="0"/>
            <a:ext cx="396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387653" y="2248614"/>
            <a:ext cx="5218281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2C904FA9-62B2-428C-97A7-5E86D8242C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00" y="4616513"/>
            <a:ext cx="985732" cy="3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48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08000" y="2512800"/>
            <a:ext cx="396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200" b="1" spc="0" noProof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/>
              <a:t>CLICK TO edit section title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08000" y="1378800"/>
            <a:ext cx="617157" cy="863313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6600" cap="all" spc="0" noProof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05800" lvl="0" indent="-6858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8000" y="3628800"/>
            <a:ext cx="396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bg2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subsection title</a:t>
            </a:r>
          </a:p>
        </p:txBody>
      </p:sp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92FE1E90-E065-4F26-BC40-02F0B35BAEC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4000" y="0"/>
            <a:ext cx="396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/>
              <a:t>Click to insert </a:t>
            </a:r>
            <a:r>
              <a:rPr lang="fr-FR" err="1"/>
              <a:t>picture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CD16C-E48C-4DCB-935B-92C3364296CA}"/>
              </a:ext>
            </a:extLst>
          </p:cNvPr>
          <p:cNvSpPr/>
          <p:nvPr userDrawn="1"/>
        </p:nvSpPr>
        <p:spPr>
          <a:xfrm>
            <a:off x="387653" y="2250000"/>
            <a:ext cx="3204000" cy="90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12EBA59-21ED-4718-A4F7-6FD6F11003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00" y="4616513"/>
            <a:ext cx="985732" cy="3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363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792000" y="1575451"/>
            <a:ext cx="396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fr-FR" sz="3200" b="1" spc="0" noProof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2000" y="2728016"/>
            <a:ext cx="396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subsection 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184000" y="0"/>
            <a:ext cx="396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387653" y="2491988"/>
            <a:ext cx="5218281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691EEB6-1AAD-4A12-8D37-0B49BA4872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000" y="4616513"/>
            <a:ext cx="985732" cy="3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09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792000" y="1576800"/>
            <a:ext cx="4140000" cy="837152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3200" b="1" spc="0" noProof="0" dirty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2000" y="2728800"/>
            <a:ext cx="4140000" cy="2769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b="1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subsection title</a:t>
            </a:r>
          </a:p>
        </p:txBody>
      </p:sp>
      <p:sp>
        <p:nvSpPr>
          <p:cNvPr id="8" name="Picture Placeholder">
            <a:extLst>
              <a:ext uri="{FF2B5EF4-FFF2-40B4-BE49-F238E27FC236}">
                <a16:creationId xmlns:a16="http://schemas.microsoft.com/office/drawing/2014/main" id="{F5A6D089-4F00-427C-9F3B-72C8307ECF3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4000" y="0"/>
            <a:ext cx="396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/>
              <a:t>Click to insert </a:t>
            </a:r>
            <a:r>
              <a:rPr lang="fr-FR" err="1"/>
              <a:t>picture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1B06B8-7F22-434A-89FB-73B49A1E30CF}"/>
              </a:ext>
            </a:extLst>
          </p:cNvPr>
          <p:cNvSpPr/>
          <p:nvPr userDrawn="1"/>
        </p:nvSpPr>
        <p:spPr>
          <a:xfrm>
            <a:off x="387653" y="2491988"/>
            <a:ext cx="3204000" cy="90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3101FAC-804B-4F9B-971A-6A25856CAE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000" y="4616513"/>
            <a:ext cx="985732" cy="3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91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7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/>
              <a:t>Click to add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8E765-7214-4A36-B32A-D18CCEC2BFC9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934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333839"/>
            <a:ext cx="8496000" cy="261610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defRPr lang="en-US" noProof="0" dirty="0">
                <a:latin typeface="+mj-lt"/>
              </a:defRPr>
            </a:lvl1pPr>
          </a:lstStyle>
          <a:p>
            <a:pPr lvl="0"/>
            <a:r>
              <a:rPr lang="en-US" noProof="0"/>
              <a:t>Click to add title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44691C9B-787E-48C1-BDA5-A310AD5E3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/>
              <a:t>Click to add sources</a:t>
            </a: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C0168931-F605-4E53-922E-B5DE7077265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8496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400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/>
              <a:t>Click to add sub-title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788D0F-DDF7-4033-A15A-D24B8AE8FA21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BAF0065-3D22-49D7-BC76-C12278469D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4000" y="1150938"/>
            <a:ext cx="84960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/>
            </a:lvl1pPr>
            <a:lvl2pPr marL="315450" indent="-171450">
              <a:buFont typeface="Wingdings" panose="05000000000000000000" pitchFamily="2" charset="2"/>
              <a:buChar char=""/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buFont typeface="Source Sans Pro" panose="020B0503030403020204" pitchFamily="34" charset="0"/>
              <a:buChar char="–"/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/>
              <a:t>Change the text styles of the mask</a:t>
            </a:r>
            <a:endParaRPr lang="fr-FR"/>
          </a:p>
          <a:p>
            <a:pPr lvl="1"/>
            <a:r>
              <a:rPr lang="cs-CZ"/>
              <a:t>Second level</a:t>
            </a:r>
            <a:endParaRPr lang="fr-FR"/>
          </a:p>
          <a:p>
            <a:pPr lvl="2"/>
            <a:r>
              <a:rPr lang="cs-CZ" err="1"/>
              <a:t>Third</a:t>
            </a:r>
            <a:r>
              <a:rPr lang="cs-CZ"/>
              <a:t> level</a:t>
            </a:r>
            <a:endParaRPr lang="fr-FR"/>
          </a:p>
          <a:p>
            <a:pPr lvl="3"/>
            <a:r>
              <a:rPr lang="cs-CZ" err="1"/>
              <a:t>Fourth</a:t>
            </a:r>
            <a:r>
              <a:rPr lang="cs-CZ"/>
              <a:t> level</a:t>
            </a:r>
            <a:endParaRPr lang="fr-FR"/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87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6" y="364617"/>
            <a:ext cx="8496302" cy="2308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999" y="4500000"/>
            <a:ext cx="8497439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/>
              <a:t>Click to add sources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8496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400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/>
              <a:t>Click to add sub-title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0463BCE-CCCF-4B8F-8FB1-E4FA8101B55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89438" y="1159405"/>
            <a:ext cx="4032000" cy="30744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wrap="square" lIns="36000" tIns="36000" rIns="36000" bIns="3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  <a:defRPr lang="en-US" sz="11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>
              <a:defRPr lang="en-US" sz="1100" dirty="0" smtClean="0"/>
            </a:lvl2pPr>
            <a:lvl3pPr>
              <a:defRPr lang="en-US" sz="1100" dirty="0" smtClean="0"/>
            </a:lvl3pPr>
            <a:lvl4pPr>
              <a:defRPr lang="en-US" sz="1100" dirty="0" smtClean="0"/>
            </a:lvl4pPr>
            <a:lvl5pPr>
              <a:defRPr lang="en-US" sz="1400" dirty="0"/>
            </a:lvl5pPr>
          </a:lstStyle>
          <a:p>
            <a:pPr marL="144000" marR="0" lvl="0" indent="-1440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"/>
              <a:tabLst/>
              <a:defRPr/>
            </a:pPr>
            <a:r>
              <a:rPr lang="en-US"/>
              <a:t>Change the text styles of the mask</a:t>
            </a:r>
            <a:endParaRPr lang="fr-FR"/>
          </a:p>
          <a:p>
            <a:pPr marL="144000" lvl="0" indent="-144000"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"/>
            </a:pPr>
            <a:endParaRPr lang="fr-FR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008761F-CD57-48A0-B67A-B7F82D1E66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4000" y="1150938"/>
            <a:ext cx="41400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/>
            </a:lvl1pPr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/>
              <a:t>Change the text styles of the mask</a:t>
            </a:r>
            <a:endParaRPr lang="fr-FR"/>
          </a:p>
          <a:p>
            <a:pPr lvl="1"/>
            <a:r>
              <a:rPr lang="cs-CZ"/>
              <a:t>Second level</a:t>
            </a:r>
            <a:endParaRPr lang="fr-FR"/>
          </a:p>
          <a:p>
            <a:pPr lvl="2"/>
            <a:r>
              <a:rPr lang="cs-CZ" err="1"/>
              <a:t>Third</a:t>
            </a:r>
            <a:r>
              <a:rPr lang="cs-CZ"/>
              <a:t> level</a:t>
            </a:r>
            <a:endParaRPr lang="fr-FR"/>
          </a:p>
          <a:p>
            <a:pPr lvl="3"/>
            <a:r>
              <a:rPr lang="cs-CZ" err="1"/>
              <a:t>Fourth</a:t>
            </a:r>
            <a:r>
              <a:rPr lang="cs-CZ"/>
              <a:t> level</a:t>
            </a:r>
            <a:endParaRPr lang="fr-FR"/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439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Righ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6" y="364617"/>
            <a:ext cx="5578475" cy="2308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999" y="4500000"/>
            <a:ext cx="5579911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/>
              <a:t>Click to add sources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5580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400" b="1" i="0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/>
              <a:t>Click to add sub-title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4D5E082-19E9-4D8D-9F6C-D1503B0154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50" y="1150938"/>
            <a:ext cx="5580000" cy="131112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lang="en-US" dirty="0"/>
            </a:lvl1pPr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dirty="0"/>
            </a:lvl5pPr>
          </a:lstStyle>
          <a:p>
            <a:pPr lvl="0"/>
            <a:r>
              <a:rPr lang="en-US"/>
              <a:t>Change the text styles of the mask</a:t>
            </a:r>
            <a:endParaRPr lang="fr-FR"/>
          </a:p>
          <a:p>
            <a:pPr lvl="1"/>
            <a:r>
              <a:rPr lang="cs-CZ"/>
              <a:t>Second level</a:t>
            </a:r>
            <a:endParaRPr lang="fr-FR"/>
          </a:p>
          <a:p>
            <a:pPr lvl="2"/>
            <a:r>
              <a:rPr lang="cs-CZ" err="1"/>
              <a:t>Third</a:t>
            </a:r>
            <a:r>
              <a:rPr lang="cs-CZ"/>
              <a:t> level</a:t>
            </a:r>
            <a:endParaRPr lang="fr-FR"/>
          </a:p>
          <a:p>
            <a:pPr lvl="3"/>
            <a:r>
              <a:rPr lang="cs-CZ" err="1"/>
              <a:t>Fourth</a:t>
            </a:r>
            <a:r>
              <a:rPr lang="cs-CZ"/>
              <a:t> level</a:t>
            </a:r>
            <a:endParaRPr lang="fr-FR"/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12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Lef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52925" y="4500000"/>
            <a:ext cx="52704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/>
              <a:t>Click to add sources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B620084-3877-4EDA-8E7A-9F6B0576B8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51338" y="1150938"/>
            <a:ext cx="52704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/>
            </a:lvl1pPr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/>
              <a:t>Change the text styles of the mask</a:t>
            </a:r>
            <a:endParaRPr lang="fr-FR"/>
          </a:p>
          <a:p>
            <a:pPr lvl="1"/>
            <a:r>
              <a:rPr lang="cs-CZ"/>
              <a:t>Second level</a:t>
            </a:r>
            <a:endParaRPr lang="fr-FR"/>
          </a:p>
          <a:p>
            <a:pPr lvl="2"/>
            <a:r>
              <a:rPr lang="cs-CZ" err="1"/>
              <a:t>Third</a:t>
            </a:r>
            <a:r>
              <a:rPr lang="cs-CZ"/>
              <a:t> level</a:t>
            </a:r>
            <a:endParaRPr lang="fr-FR"/>
          </a:p>
          <a:p>
            <a:pPr lvl="3"/>
            <a:r>
              <a:rPr lang="cs-CZ" err="1"/>
              <a:t>Fourth</a:t>
            </a:r>
            <a:r>
              <a:rPr lang="cs-CZ"/>
              <a:t> level</a:t>
            </a:r>
            <a:endParaRPr lang="fr-FR"/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971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2" name="ToC Title"/>
          <p:cNvSpPr>
            <a:spLocks noGrp="1"/>
          </p:cNvSpPr>
          <p:nvPr>
            <p:ph type="title" hasCustomPrompt="1"/>
          </p:nvPr>
        </p:nvSpPr>
        <p:spPr>
          <a:xfrm>
            <a:off x="325438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/>
              <a:t>Click to add title</a:t>
            </a:r>
          </a:p>
        </p:txBody>
      </p:sp>
      <p:sp>
        <p:nvSpPr>
          <p:cNvPr id="5" name="ToC Content"/>
          <p:cNvSpPr>
            <a:spLocks noGrp="1"/>
          </p:cNvSpPr>
          <p:nvPr>
            <p:ph idx="1" hasCustomPrompt="1"/>
          </p:nvPr>
        </p:nvSpPr>
        <p:spPr>
          <a:xfrm>
            <a:off x="325438" y="1152000"/>
            <a:ext cx="8497887" cy="494494"/>
          </a:xfrm>
          <a:prstGeom prst="rect">
            <a:avLst/>
          </a:prstGeom>
        </p:spPr>
        <p:txBody>
          <a:bodyPr rIns="0">
            <a:spAutoFit/>
          </a:bodyPr>
          <a:lstStyle>
            <a:lvl1pPr marL="360000" indent="-360000">
              <a:spcBef>
                <a:spcPts val="1000"/>
              </a:spcBef>
              <a:spcAft>
                <a:spcPts val="200"/>
              </a:spcAft>
              <a:buClr>
                <a:srgbClr val="E60028"/>
              </a:buClr>
              <a:buSzPct val="100000"/>
              <a:buFont typeface="+mj-lt"/>
              <a:buNone/>
              <a:tabLst>
                <a:tab pos="8429625" algn="r"/>
              </a:tabLst>
              <a:defRPr sz="1800" b="1" cap="all" baseline="0">
                <a:solidFill>
                  <a:srgbClr val="E60028"/>
                </a:solidFill>
                <a:latin typeface="+mn-lt"/>
              </a:defRPr>
            </a:lvl1pPr>
            <a:lvl2pPr marL="720000" indent="-360000">
              <a:spcBef>
                <a:spcPts val="200"/>
              </a:spcBef>
              <a:buClrTx/>
              <a:buSzPct val="100000"/>
              <a:buFont typeface="+mj-lt"/>
              <a:buAutoNum type="alphaUcPeriod"/>
              <a:tabLst>
                <a:tab pos="8429625" algn="r"/>
              </a:tabLst>
              <a:defRPr sz="1400" cap="none" baseline="0">
                <a:latin typeface="+mn-lt"/>
              </a:defRPr>
            </a:lvl2pPr>
            <a:lvl3pPr marL="360000" indent="0">
              <a:spcBef>
                <a:spcPts val="2800"/>
              </a:spcBef>
              <a:buNone/>
              <a:tabLst>
                <a:tab pos="8429625" algn="r"/>
              </a:tabLst>
              <a:defRPr sz="1400" b="0" cap="all" baseline="0">
                <a:solidFill>
                  <a:srgbClr val="E60028"/>
                </a:solidFill>
              </a:defRPr>
            </a:lvl3pPr>
            <a:lvl4pPr marL="720000" indent="-360000">
              <a:spcBef>
                <a:spcPts val="200"/>
              </a:spcBef>
              <a:buClrTx/>
              <a:buFont typeface="+mj-lt"/>
              <a:buAutoNum type="alphaUcPeriod"/>
              <a:tabLst>
                <a:tab pos="8429625" algn="r"/>
              </a:tabLst>
              <a:defRPr sz="1200" cap="none" baseline="0"/>
            </a:lvl4pPr>
            <a:lvl5pPr marL="540000" indent="0">
              <a:buNone/>
              <a:tabLst>
                <a:tab pos="7988300" algn="r"/>
              </a:tabLst>
              <a:defRPr sz="800" cap="all" baseline="0"/>
            </a:lvl5pPr>
          </a:lstStyle>
          <a:p>
            <a:pPr lvl="0"/>
            <a:r>
              <a:rPr lang="en-US" noProof="0"/>
              <a:t>CLICK TO add section title</a:t>
            </a:r>
          </a:p>
          <a:p>
            <a:pPr lvl="1"/>
            <a:r>
              <a:rPr lang="en-US" noProof="0"/>
              <a:t>Increase level to add subsection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E0767-2C7B-4A8B-88C1-F85FEC17A762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63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08000" y="2510979"/>
            <a:ext cx="3960000" cy="753283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200" b="1" spc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cs-CZ" noProof="0"/>
              <a:t>KLIKNUTÍM</a:t>
            </a:r>
            <a:br>
              <a:rPr lang="cs-CZ" noProof="0"/>
            </a:br>
            <a:r>
              <a:rPr lang="cs-CZ" noProof="0"/>
              <a:t>VLOŽÍTE </a:t>
            </a:r>
            <a:r>
              <a:rPr lang="cs-CZ" noProof="0" err="1"/>
              <a:t>NadPIS</a:t>
            </a:r>
            <a:endParaRPr lang="en-US" noProof="0"/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08000" y="1377552"/>
            <a:ext cx="617157" cy="863313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6600" cap="all" spc="0" noProof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05800" lvl="0" indent="-6858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8000" y="3628715"/>
            <a:ext cx="3960000" cy="2492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184000" y="0"/>
            <a:ext cx="396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387653" y="2248614"/>
            <a:ext cx="5218281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Quicksand Light" pitchFamily="2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18B33BD-0681-4E59-851E-D890268E0A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00" y="4616513"/>
            <a:ext cx="985730" cy="3512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prstClr val="white"/>
              </a:solidFill>
            </a:endParaRPr>
          </a:p>
        </p:txBody>
      </p:sp>
      <p:sp>
        <p:nvSpPr>
          <p:cNvPr id="7" name="Disclaime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325438" y="1150938"/>
            <a:ext cx="8497887" cy="1315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sz="900" b="0" i="0">
                <a:solidFill>
                  <a:schemeClr val="tx1"/>
                </a:solidFill>
                <a:latin typeface="+mn-lt"/>
                <a:ea typeface="Source Sans Pro" pitchFamily="34" charset="0"/>
              </a:defRPr>
            </a:lvl1pPr>
            <a:lvl2pPr marL="180000" indent="-18000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00" b="0" i="1">
                <a:solidFill>
                  <a:schemeClr val="tx1"/>
                </a:solidFill>
              </a:defRPr>
            </a:lvl2pPr>
            <a:lvl3pPr marL="360000" indent="-180000">
              <a:spcBef>
                <a:spcPts val="2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00" i="1"/>
            </a:lvl3pPr>
            <a:lvl4pPr marL="252000" indent="-108000">
              <a:spcBef>
                <a:spcPts val="100"/>
              </a:spcBef>
              <a:buClr>
                <a:schemeClr val="tx2"/>
              </a:buClr>
              <a:buSzPct val="90000"/>
              <a:buFont typeface="Arial" pitchFamily="34" charset="0"/>
              <a:buChar char="●"/>
              <a:defRPr sz="1100" i="1"/>
            </a:lvl4pPr>
            <a:lvl5pPr marL="360000" indent="-108000">
              <a:spcBef>
                <a:spcPts val="100"/>
              </a:spcBef>
              <a:buClr>
                <a:schemeClr val="tx2"/>
              </a:buClr>
              <a:buSzPct val="90000"/>
              <a:buFont typeface="Wingdings 3" pitchFamily="18" charset="2"/>
              <a:buChar char=""/>
              <a:defRPr sz="1100" i="1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isclaimer Title"/>
          <p:cNvSpPr>
            <a:spLocks noGrp="1"/>
          </p:cNvSpPr>
          <p:nvPr>
            <p:ph type="title" hasCustomPrompt="1"/>
          </p:nvPr>
        </p:nvSpPr>
        <p:spPr>
          <a:xfrm>
            <a:off x="325438" y="364617"/>
            <a:ext cx="84960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/>
              <a:t>Click to add title</a:t>
            </a:r>
          </a:p>
        </p:txBody>
      </p:sp>
      <p:sp>
        <p:nvSpPr>
          <p:cNvPr id="9" name="Sources">
            <a:extLst>
              <a:ext uri="{FF2B5EF4-FFF2-40B4-BE49-F238E27FC236}">
                <a16:creationId xmlns:a16="http://schemas.microsoft.com/office/drawing/2014/main" id="{66CDEB1D-B8F5-47BA-8571-0C6D5BB9DF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/>
              <a:t>Click to add sources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1BBD5-C468-4B07-AEDC-B9D783237610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Quicksan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760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749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605835B-569F-4EB8-86BF-283CC05881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4719" y="2214619"/>
            <a:ext cx="4354561" cy="71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328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_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2691B52-46FE-4971-9D8D-F739AB214B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4719" y="2214619"/>
            <a:ext cx="4354569" cy="71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930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_Re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D9B6CC8-DC2E-409B-B1B0-2C204B2FBC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4719" y="2214619"/>
            <a:ext cx="4354569" cy="71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691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ver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">
            <a:extLst>
              <a:ext uri="{FF2B5EF4-FFF2-40B4-BE49-F238E27FC236}">
                <a16:creationId xmlns:a16="http://schemas.microsoft.com/office/drawing/2014/main" id="{2EF15FF5-02DC-489F-B615-26E2489731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60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cs-CZ"/>
              <a:t>Kliknutím vložíte obrázek</a:t>
            </a:r>
            <a:endParaRPr lang="en-US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816000" y="3240000"/>
            <a:ext cx="5005738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9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1800" b="0" kern="1200" cap="none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816000" y="2040956"/>
            <a:ext cx="5005738" cy="83715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200" b="1" kern="1200" spc="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cs-CZ" noProof="0"/>
              <a:t>Kliknutím vložíte název prezentace</a:t>
            </a:r>
            <a:endParaRPr lang="en-US" noProof="0"/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7140187" y="156532"/>
            <a:ext cx="1681551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 err="1"/>
              <a:t>ÚRoVEŇ</a:t>
            </a:r>
            <a:r>
              <a:rPr lang="cs-CZ" noProof="0"/>
              <a:t> ZABEZPEČENÍ</a:t>
            </a:r>
            <a:endParaRPr lang="fr-FR" noProof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816000" y="164226"/>
            <a:ext cx="522579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en-US" sz="1000" b="0" kern="1200" cap="all" spc="200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cs-CZ" noProof="0"/>
              <a:t>DATUM</a:t>
            </a:r>
            <a:endParaRPr lang="en-US" noProof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FDA47B0-0DAA-4EF3-8678-D678B2DAB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496" y="4546643"/>
            <a:ext cx="3010301" cy="44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2015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oC Title"/>
          <p:cNvSpPr>
            <a:spLocks noGrp="1"/>
          </p:cNvSpPr>
          <p:nvPr>
            <p:ph type="title" hasCustomPrompt="1"/>
          </p:nvPr>
        </p:nvSpPr>
        <p:spPr>
          <a:xfrm>
            <a:off x="325438" y="358974"/>
            <a:ext cx="8496000" cy="23647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cs-CZ" noProof="0"/>
              <a:t>KLIKNUTÍM VLOŽÍTE NADPIS</a:t>
            </a:r>
            <a:endParaRPr lang="en-US" noProof="0"/>
          </a:p>
        </p:txBody>
      </p:sp>
      <p:sp>
        <p:nvSpPr>
          <p:cNvPr id="5" name="ToC Content"/>
          <p:cNvSpPr>
            <a:spLocks noGrp="1"/>
          </p:cNvSpPr>
          <p:nvPr>
            <p:ph idx="1" hasCustomPrompt="1"/>
          </p:nvPr>
        </p:nvSpPr>
        <p:spPr>
          <a:xfrm>
            <a:off x="325438" y="1152000"/>
            <a:ext cx="8497887" cy="494494"/>
          </a:xfrm>
          <a:prstGeom prst="rect">
            <a:avLst/>
          </a:prstGeom>
        </p:spPr>
        <p:txBody>
          <a:bodyPr rIns="0">
            <a:spAutoFit/>
          </a:bodyPr>
          <a:lstStyle>
            <a:lvl1pPr marL="360000" indent="-360000">
              <a:spcBef>
                <a:spcPts val="1000"/>
              </a:spcBef>
              <a:spcAft>
                <a:spcPts val="200"/>
              </a:spcAft>
              <a:buClr>
                <a:srgbClr val="E60028"/>
              </a:buClr>
              <a:buSzPct val="100000"/>
              <a:buFont typeface="+mj-lt"/>
              <a:buNone/>
              <a:tabLst>
                <a:tab pos="8429625" algn="r"/>
              </a:tabLst>
              <a:defRPr sz="1800" b="1" cap="all" baseline="0">
                <a:solidFill>
                  <a:srgbClr val="E60028"/>
                </a:solidFill>
                <a:latin typeface="+mn-lt"/>
              </a:defRPr>
            </a:lvl1pPr>
            <a:lvl2pPr marL="720000" indent="-360000">
              <a:spcBef>
                <a:spcPts val="200"/>
              </a:spcBef>
              <a:buClrTx/>
              <a:buSzPct val="100000"/>
              <a:buFont typeface="+mj-lt"/>
              <a:buAutoNum type="alphaUcPeriod"/>
              <a:tabLst>
                <a:tab pos="8429625" algn="r"/>
              </a:tabLst>
              <a:defRPr sz="1400" cap="none" baseline="0">
                <a:latin typeface="+mn-lt"/>
              </a:defRPr>
            </a:lvl2pPr>
            <a:lvl3pPr marL="360000" indent="0">
              <a:spcBef>
                <a:spcPts val="2800"/>
              </a:spcBef>
              <a:buNone/>
              <a:tabLst>
                <a:tab pos="8429625" algn="r"/>
              </a:tabLst>
              <a:defRPr sz="1400" b="0" cap="all" baseline="0">
                <a:solidFill>
                  <a:srgbClr val="E60028"/>
                </a:solidFill>
              </a:defRPr>
            </a:lvl3pPr>
            <a:lvl4pPr marL="720000" indent="-360000">
              <a:spcBef>
                <a:spcPts val="200"/>
              </a:spcBef>
              <a:buClrTx/>
              <a:buFont typeface="+mj-lt"/>
              <a:buAutoNum type="alphaUcPeriod"/>
              <a:tabLst>
                <a:tab pos="8429625" algn="r"/>
              </a:tabLst>
              <a:defRPr sz="1200" cap="none" baseline="0"/>
            </a:lvl4pPr>
            <a:lvl5pPr marL="540000" indent="0">
              <a:buNone/>
              <a:tabLst>
                <a:tab pos="7988300" algn="r"/>
              </a:tabLst>
              <a:defRPr sz="800" cap="all" baseline="0"/>
            </a:lvl5pPr>
          </a:lstStyle>
          <a:p>
            <a:pPr lvl="0"/>
            <a:r>
              <a:rPr lang="cs-CZ" noProof="0"/>
              <a:t>KLIKNUTÍM VLOŽÍTE NÁZEV ODDÍLU</a:t>
            </a:r>
            <a:endParaRPr lang="en-US" noProof="0"/>
          </a:p>
          <a:p>
            <a:pPr lvl="1"/>
            <a:r>
              <a:rPr lang="cs-CZ" noProof="0"/>
              <a:t>Přidat další sekci</a:t>
            </a:r>
            <a:endParaRPr lang="en-US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E0767-2C7B-4A8B-88C1-F85FEC17A762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323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End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9870033-57CA-433E-982E-8373BC463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352" y="2186130"/>
            <a:ext cx="5428252" cy="79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418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>
            <a:extLst>
              <a:ext uri="{FF2B5EF4-FFF2-40B4-BE49-F238E27FC236}">
                <a16:creationId xmlns:a16="http://schemas.microsoft.com/office/drawing/2014/main" id="{DC43CDCC-A253-4518-AB43-F9D7A8EC9E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88" y="4058841"/>
            <a:ext cx="3973512" cy="65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57214" y="1564481"/>
            <a:ext cx="8029575" cy="2010966"/>
          </a:xfrm>
        </p:spPr>
        <p:txBody>
          <a:bodyPr/>
          <a:lstStyle>
            <a:lvl1pPr algn="ctr">
              <a:defRPr sz="2550" b="0"/>
            </a:lvl1pPr>
          </a:lstStyle>
          <a:p>
            <a:r>
              <a:rPr lang="en-US"/>
              <a:t>Cliquez pour modifier le style du titre</a:t>
            </a:r>
          </a:p>
        </p:txBody>
      </p:sp>
      <p:sp>
        <p:nvSpPr>
          <p:cNvPr id="954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7214" y="971550"/>
            <a:ext cx="8029575" cy="539354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900"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F91BFB-DDDA-4354-9EF1-3CC2BD28BE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57214" y="3637360"/>
            <a:ext cx="8029575" cy="359569"/>
          </a:xfrm>
        </p:spPr>
        <p:txBody>
          <a:bodyPr rIns="0" anchor="b"/>
          <a:lstStyle>
            <a:lvl1pPr algn="ctr">
              <a:defRPr sz="825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66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7">
            <a:extLst>
              <a:ext uri="{FF2B5EF4-FFF2-40B4-BE49-F238E27FC236}">
                <a16:creationId xmlns:a16="http://schemas.microsoft.com/office/drawing/2014/main" id="{E6D7DFFA-EFE6-4883-951E-9153E4C9A8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2052638"/>
            <a:ext cx="4338638" cy="71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32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08000" y="2512800"/>
            <a:ext cx="3960000" cy="753283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200" b="1" spc="0" noProof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cs-CZ" noProof="0"/>
              <a:t>KLIKNUTÍM </a:t>
            </a:r>
            <a:br>
              <a:rPr lang="cs-CZ" noProof="0"/>
            </a:br>
            <a:r>
              <a:rPr lang="cs-CZ" noProof="0"/>
              <a:t>VLOŽÍTE NADPIS</a:t>
            </a:r>
            <a:endParaRPr lang="en-US" noProof="0"/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08000" y="1378800"/>
            <a:ext cx="617157" cy="863313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6600" cap="all" spc="0" noProof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05800" lvl="0" indent="-68580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8000" y="3628800"/>
            <a:ext cx="3960000" cy="2492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bg2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92FE1E90-E065-4F26-BC40-02F0B35BAEC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4000" y="0"/>
            <a:ext cx="396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cs-CZ"/>
              <a:t>Klikněte pro vložení obrázku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CD16C-E48C-4DCB-935B-92C3364296CA}"/>
              </a:ext>
            </a:extLst>
          </p:cNvPr>
          <p:cNvSpPr/>
          <p:nvPr userDrawn="1"/>
        </p:nvSpPr>
        <p:spPr>
          <a:xfrm>
            <a:off x="387653" y="2250000"/>
            <a:ext cx="3204000" cy="90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Quicksand Light" pitchFamily="2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F268A33C-A784-48E7-9229-23A09BD85D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00" y="4616513"/>
            <a:ext cx="985730" cy="3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309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603B277-41BF-4449-AA91-0C7310B3D1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72000" y="4812506"/>
            <a:ext cx="360362" cy="33099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EA5D9C18-A5E7-4EB1-8926-B5CF5384CF7D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835812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F5DF8FB-AAC9-44B9-9F6A-FCEB9C0232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C920151-552A-430A-BB81-6EC113BC71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F4F11628-34F9-48D4-8731-D86574810BFC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14127C3-4AE6-4DA8-AF98-AD51D6D0D68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SPOTŘEBITELSKÉ ÚVĚRY / EXTERNÍ PARTNEŘI</a:t>
            </a:r>
          </a:p>
        </p:txBody>
      </p:sp>
    </p:spTree>
    <p:extLst>
      <p:ext uri="{BB962C8B-B14F-4D97-AF65-F5344CB8AC3E}">
        <p14:creationId xmlns:p14="http://schemas.microsoft.com/office/powerpoint/2010/main" val="37740345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7214" y="789385"/>
            <a:ext cx="3938587" cy="367307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789385"/>
            <a:ext cx="3938588" cy="367307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B04A77-96FD-4975-B535-09FE135F20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5D31C9C-0845-4941-BCA3-CA81E81CCC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AEBDA303-C88C-4D6A-AFBF-16F20B99BEBD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B024970-AFE4-47DF-9946-A56DCBD9B3A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SPOTŘEBITELSKÉ ÚVĚRY / EXTERNÍ PARTNEŘI</a:t>
            </a:r>
          </a:p>
        </p:txBody>
      </p:sp>
    </p:spTree>
    <p:extLst>
      <p:ext uri="{BB962C8B-B14F-4D97-AF65-F5344CB8AC3E}">
        <p14:creationId xmlns:p14="http://schemas.microsoft.com/office/powerpoint/2010/main" val="9796697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0D19A2-671A-4EAC-96E0-A654C519B3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422071-6CD5-4C30-B2D2-9DF3B8391A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25509CB5-C086-4296-BA72-8EAFF5F88CC3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0FD866-22EA-49C3-9641-D85F52FD14B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SPOTŘEBITELSKÉ ÚVĚRY / EXTERNÍ PARTNEŘI</a:t>
            </a:r>
          </a:p>
        </p:txBody>
      </p:sp>
    </p:spTree>
    <p:extLst>
      <p:ext uri="{BB962C8B-B14F-4D97-AF65-F5344CB8AC3E}">
        <p14:creationId xmlns:p14="http://schemas.microsoft.com/office/powerpoint/2010/main" val="5760730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7D43903-443A-4FF1-A2A0-A2CCDA53DA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BDADBB4-B2A3-4567-A82B-9E6A96FF35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9FDF07CF-95C6-439C-A30C-A36A102FAAF0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5EDA3E4-9C2E-4F54-A9D2-8307858E7F9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SPOTŘEBITELSKÉ ÚVĚRY / EXTERNÍ PARTNEŘI</a:t>
            </a:r>
          </a:p>
        </p:txBody>
      </p:sp>
    </p:spTree>
    <p:extLst>
      <p:ext uri="{BB962C8B-B14F-4D97-AF65-F5344CB8AC3E}">
        <p14:creationId xmlns:p14="http://schemas.microsoft.com/office/powerpoint/2010/main" val="16559136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2801BB4-F28D-4F17-9BAA-9EA1B4D36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6F269F1-E3B4-4EE9-BB51-8FD14DC474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E5C84B94-019E-4257-A0F3-821392F3D9C2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5B81A61-B8BB-4610-A008-767DAC64A33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SPOTŘEBITELSKÉ ÚVĚRY / EXTERNÍ PARTNEŘI</a:t>
            </a:r>
          </a:p>
        </p:txBody>
      </p:sp>
    </p:spTree>
    <p:extLst>
      <p:ext uri="{BB962C8B-B14F-4D97-AF65-F5344CB8AC3E}">
        <p14:creationId xmlns:p14="http://schemas.microsoft.com/office/powerpoint/2010/main" val="41594820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6BAA8B-4346-4F9C-9F04-DD725DA645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24F30FF-2FA2-48A3-9BC8-9710BD8BE7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D11842A9-73D9-4BA5-970F-328B453CD009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737A330-059D-457A-A8C5-7AFE5D82DB0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SPOTŘEBITELSKÉ ÚVĚRY / EXTERNÍ PARTNEŘI</a:t>
            </a:r>
          </a:p>
        </p:txBody>
      </p:sp>
    </p:spTree>
    <p:extLst>
      <p:ext uri="{BB962C8B-B14F-4D97-AF65-F5344CB8AC3E}">
        <p14:creationId xmlns:p14="http://schemas.microsoft.com/office/powerpoint/2010/main" val="40491949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DA5667-FCE7-4FFF-92D4-52749448F8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37D35E4-B423-4E34-97A5-3C33D282B9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0B54E97B-4E75-46C0-B6EC-0817A3FA6514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AFE161D-5AAF-4F10-B264-020E7349AD9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SPOTŘEBITELSKÉ ÚVĚRY / EXTERNÍ PARTNEŘI</a:t>
            </a:r>
          </a:p>
        </p:txBody>
      </p:sp>
    </p:spTree>
    <p:extLst>
      <p:ext uri="{BB962C8B-B14F-4D97-AF65-F5344CB8AC3E}">
        <p14:creationId xmlns:p14="http://schemas.microsoft.com/office/powerpoint/2010/main" val="5229636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586781-92C4-418A-AA1F-08EBB36D1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9C6745F-0CC6-40F9-90B8-A4C013DE83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43C4EC81-4DD0-4743-9666-2E61C62B76A1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D185958-EC9A-4864-AEB2-9660CCB4741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SPOTŘEBITELSKÉ ÚVĚRY / EXTERNÍ PARTNEŘI</a:t>
            </a:r>
          </a:p>
        </p:txBody>
      </p:sp>
    </p:spTree>
    <p:extLst>
      <p:ext uri="{BB962C8B-B14F-4D97-AF65-F5344CB8AC3E}">
        <p14:creationId xmlns:p14="http://schemas.microsoft.com/office/powerpoint/2010/main" val="3542974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0188" y="195263"/>
            <a:ext cx="2006600" cy="4267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57214" y="195263"/>
            <a:ext cx="5870575" cy="4267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45F0F49-1886-4453-BA67-9069F09260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0AEC5C8-90F7-459C-B8A7-6D627C61F0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2FEE040C-99F9-4406-84A8-718A13A1ABBC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728F173-7AF6-4377-9229-9BC94E6FCB7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SPOTŘEBITELSKÉ ÚVĚRY / EXTERNÍ PARTNEŘI</a:t>
            </a:r>
          </a:p>
        </p:txBody>
      </p:sp>
    </p:spTree>
    <p:extLst>
      <p:ext uri="{BB962C8B-B14F-4D97-AF65-F5344CB8AC3E}">
        <p14:creationId xmlns:p14="http://schemas.microsoft.com/office/powerpoint/2010/main" val="45443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792000" y="1295566"/>
            <a:ext cx="3960000" cy="111703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fr-FR" sz="3200" b="1" spc="0" noProof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/>
            <a:r>
              <a:rPr lang="cs-CZ" noProof="0"/>
              <a:t>kliknutím </a:t>
            </a:r>
            <a:br>
              <a:rPr lang="cs-CZ" noProof="0"/>
            </a:br>
            <a:r>
              <a:rPr lang="cs-CZ" noProof="0"/>
              <a:t>vložíte</a:t>
            </a:r>
            <a:br>
              <a:rPr lang="cs-CZ" noProof="0"/>
            </a:br>
            <a:r>
              <a:rPr lang="cs-CZ" noProof="0"/>
              <a:t>nadpis</a:t>
            </a:r>
            <a:endParaRPr lang="en-US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2000" y="2728016"/>
            <a:ext cx="3960000" cy="2492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184000" y="0"/>
            <a:ext cx="3960000" cy="51444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387653" y="2491988"/>
            <a:ext cx="5218281" cy="9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Quicksand Light" pitchFamily="2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9B414A0-5C00-4A8F-9516-860249F8A8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000" y="4616513"/>
            <a:ext cx="985730" cy="3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133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2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>
              <a:latin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299077" y="270893"/>
            <a:ext cx="8496302" cy="24070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/>
              <a:t>Kliknutím vložíte nadpis</a:t>
            </a:r>
            <a:endParaRPr lang="en-US" noProof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077" y="4500003"/>
            <a:ext cx="8546954" cy="144073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290" indent="-1290">
              <a:spcBef>
                <a:spcPts val="0"/>
              </a:spcBef>
              <a:buNone/>
              <a:defRPr sz="569" b="0" i="1" baseline="0">
                <a:solidFill>
                  <a:schemeClr val="tx1"/>
                </a:solidFill>
              </a:defRPr>
            </a:lvl1pPr>
            <a:lvl2pPr marL="146245" indent="-146245">
              <a:spcBef>
                <a:spcPts val="0"/>
              </a:spcBef>
              <a:buNone/>
              <a:defRPr sz="6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/>
              <a:t>Klikněte pro přidání zdrojů</a:t>
            </a:r>
            <a:endParaRPr lang="en-GB" noProof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66154" y="567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1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99077" y="702000"/>
            <a:ext cx="8496000" cy="15759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138" b="1" kern="1200" baseline="0" noProof="0" dirty="0">
                <a:solidFill>
                  <a:schemeClr val="bg2"/>
                </a:solidFill>
                <a:latin typeface="Calibri" panose="020F0502020204030204" pitchFamily="34" charset="0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0463BCE-CCCF-4B8F-8FB1-E4FA8101B55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89438" y="1061100"/>
            <a:ext cx="4055623" cy="317270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wrap="square" lIns="36000" tIns="36000" rIns="36000" bIns="36000" rtlCol="0">
            <a:noAutofit/>
          </a:bodyPr>
          <a:lstStyle>
            <a:lvl1pPr marL="58499" indent="-58499" algn="l" defTabSz="742923" rtl="0" eaLnBrk="1" latinLnBrk="0" hangingPunct="1">
              <a:spcBef>
                <a:spcPts val="325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ource Sans Pro" panose="020B0503030403020204" pitchFamily="34" charset="0"/>
              <a:buChar char="_"/>
              <a:defRPr lang="en-US" sz="894" b="1" kern="1200" baseline="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  <a:lvl2pPr>
              <a:defRPr lang="en-US" sz="894" dirty="0" smtClean="0"/>
            </a:lvl2pPr>
            <a:lvl3pPr>
              <a:defRPr lang="en-US" sz="894" dirty="0" smtClean="0"/>
            </a:lvl3pPr>
            <a:lvl4pPr>
              <a:defRPr lang="en-US" sz="894" dirty="0" smtClean="0"/>
            </a:lvl4pPr>
            <a:lvl5pPr>
              <a:defRPr lang="en-US" sz="1138" dirty="0"/>
            </a:lvl5pPr>
          </a:lstStyle>
          <a:p>
            <a:pPr marL="116996" lvl="0" indent="-116996"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"/>
            </a:pPr>
            <a:r>
              <a:rPr lang="cs-CZ"/>
              <a:t>Kliknutím změníte styl masky textu</a:t>
            </a:r>
            <a:endParaRPr lang="fr-FR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008761F-CD57-48A0-B67A-B7F82D1E66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8938" y="1061100"/>
            <a:ext cx="4165062" cy="1256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050"/>
            </a:lvl1pPr>
            <a:lvl2pPr marL="256294" indent="-139298">
              <a:defRPr lang="en-US" sz="105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373289" indent="-139298">
              <a:defRPr lang="en-US" sz="105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490285" indent="-139298">
              <a:defRPr lang="en-US" sz="105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>
              <a:defRPr sz="1050"/>
            </a:lvl5pPr>
          </a:lstStyle>
          <a:p>
            <a:pPr lvl="0"/>
            <a:r>
              <a:rPr lang="cs-CZ" noProof="0"/>
              <a:t>Kliknutím změníte styl masky textu</a:t>
            </a:r>
            <a:endParaRPr lang="fr-FR" noProof="0"/>
          </a:p>
          <a:p>
            <a:pPr lvl="1"/>
            <a:r>
              <a:rPr lang="cs-CZ" noProof="0"/>
              <a:t>Druhá úroveň</a:t>
            </a:r>
            <a:endParaRPr lang="fr-FR" noProof="0"/>
          </a:p>
          <a:p>
            <a:pPr lvl="2"/>
            <a:r>
              <a:rPr lang="cs-CZ" noProof="0"/>
              <a:t>Třetí úroveň</a:t>
            </a:r>
            <a:endParaRPr lang="fr-FR" noProof="0"/>
          </a:p>
          <a:p>
            <a:pPr lvl="3"/>
            <a:r>
              <a:rPr lang="cs-CZ" noProof="0"/>
              <a:t>Čtvrtá úroveň</a:t>
            </a:r>
            <a:endParaRPr lang="fr-FR" noProof="0"/>
          </a:p>
          <a:p>
            <a:pPr lvl="4"/>
            <a:r>
              <a:rPr lang="cs-CZ" noProof="0"/>
              <a:t>PÁTÁ ÚROVEŇ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279422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2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>
              <a:latin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299077" y="270893"/>
            <a:ext cx="8545985" cy="24070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defRPr lang="en-US" noProof="0" dirty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cs-CZ" noProof="0"/>
              <a:t>Kliknutím vložíte nadpis</a:t>
            </a:r>
            <a:endParaRPr lang="en-US" noProof="0"/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44691C9B-787E-48C1-BDA5-A310AD5E3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077" y="4500003"/>
            <a:ext cx="8546954" cy="144073"/>
          </a:xfrm>
          <a:prstGeom prst="rect">
            <a:avLst/>
          </a:prstGeom>
        </p:spPr>
        <p:txBody>
          <a:bodyPr tIns="0" rIns="0" bIns="36000" anchor="b" anchorCtr="0">
            <a:normAutofit/>
          </a:bodyPr>
          <a:lstStyle>
            <a:lvl1pPr marL="1290" indent="-1290">
              <a:spcBef>
                <a:spcPts val="0"/>
              </a:spcBef>
              <a:buNone/>
              <a:defRPr sz="569" b="0" i="1" baseline="0">
                <a:solidFill>
                  <a:schemeClr val="tx1"/>
                </a:solidFill>
              </a:defRPr>
            </a:lvl1pPr>
            <a:lvl2pPr marL="146245" indent="-146245">
              <a:spcBef>
                <a:spcPts val="0"/>
              </a:spcBef>
              <a:buNone/>
              <a:defRPr sz="6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/>
              <a:t>Klikněte pro přidání zdrojů</a:t>
            </a:r>
            <a:endParaRPr lang="en-GB" noProof="0"/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C0168931-F605-4E53-922E-B5DE7077265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99077" y="702000"/>
            <a:ext cx="8546954" cy="15759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138" b="1" kern="1200" baseline="0" noProof="0" dirty="0">
                <a:solidFill>
                  <a:schemeClr val="bg2"/>
                </a:solidFill>
                <a:latin typeface="Calibri" panose="020F0502020204030204" pitchFamily="34" charset="0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788D0F-DDF7-4033-A15A-D24B8AE8FA21}"/>
              </a:ext>
            </a:extLst>
          </p:cNvPr>
          <p:cNvSpPr/>
          <p:nvPr userDrawn="1"/>
        </p:nvSpPr>
        <p:spPr>
          <a:xfrm>
            <a:off x="166154" y="567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1" noProof="0">
              <a:latin typeface="Quicksand Light" pitchFamily="2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BAF0065-3D22-49D7-BC76-C12278469D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9077" y="1061100"/>
            <a:ext cx="8546954" cy="1256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050"/>
            </a:lvl1pPr>
            <a:lvl2pPr marL="256294" indent="-139298">
              <a:buFont typeface="Wingdings" panose="05000000000000000000" pitchFamily="2" charset="2"/>
              <a:buChar char=""/>
              <a:defRPr lang="en-US" sz="105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2pPr>
            <a:lvl3pPr marL="373289" indent="-139298">
              <a:buFont typeface="Source Sans Pro" panose="020B0503030403020204" pitchFamily="34" charset="0"/>
              <a:buChar char="–"/>
              <a:defRPr lang="en-US" sz="105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3pPr>
            <a:lvl4pPr marL="490285" indent="-139298">
              <a:defRPr lang="en-US" sz="1050" kern="120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itchFamily="34" charset="0"/>
              </a:defRPr>
            </a:lvl4pPr>
            <a:lvl5pPr>
              <a:defRPr sz="1050"/>
            </a:lvl5pPr>
          </a:lstStyle>
          <a:p>
            <a:pPr lvl="0"/>
            <a:r>
              <a:rPr lang="cs-CZ" noProof="0"/>
              <a:t>Kliknutím změníte styl masky textu</a:t>
            </a:r>
            <a:endParaRPr lang="fr-FR" noProof="0"/>
          </a:p>
          <a:p>
            <a:pPr lvl="1"/>
            <a:r>
              <a:rPr lang="cs-CZ" noProof="0"/>
              <a:t>Druhá úroveň</a:t>
            </a:r>
            <a:endParaRPr lang="fr-FR" noProof="0"/>
          </a:p>
          <a:p>
            <a:pPr lvl="2"/>
            <a:r>
              <a:rPr lang="cs-CZ" noProof="0"/>
              <a:t>Třetí úroveň</a:t>
            </a:r>
            <a:endParaRPr lang="fr-FR" noProof="0"/>
          </a:p>
          <a:p>
            <a:pPr lvl="3"/>
            <a:r>
              <a:rPr lang="cs-CZ" noProof="0"/>
              <a:t>Čtvrtá úroveň</a:t>
            </a:r>
            <a:endParaRPr lang="fr-FR" noProof="0"/>
          </a:p>
          <a:p>
            <a:pPr lvl="4"/>
            <a:r>
              <a:rPr lang="cs-CZ" noProof="0"/>
              <a:t>PÁTÁ ÚROVEŇ</a:t>
            </a:r>
            <a:endParaRPr lang="fr-F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792000" y="1666247"/>
            <a:ext cx="4140000" cy="747705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3200" b="1" spc="0" noProof="0" dirty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cs-CZ" noProof="0"/>
              <a:t>Kliknutím vložíte nadpis</a:t>
            </a:r>
            <a:endParaRPr lang="en-US" noProof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2000" y="2728800"/>
            <a:ext cx="4140000" cy="249299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00"/>
              </a:spcBef>
              <a:buNone/>
              <a:defRPr lang="en-GB" sz="1800" b="1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8" name="Picture Placeholder">
            <a:extLst>
              <a:ext uri="{FF2B5EF4-FFF2-40B4-BE49-F238E27FC236}">
                <a16:creationId xmlns:a16="http://schemas.microsoft.com/office/drawing/2014/main" id="{F5A6D089-4F00-427C-9F3B-72C8307ECF3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84000" y="0"/>
            <a:ext cx="3960000" cy="51435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cs-CZ"/>
              <a:t>Kliknutím vložíte obrázek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1B06B8-7F22-434A-89FB-73B49A1E30CF}"/>
              </a:ext>
            </a:extLst>
          </p:cNvPr>
          <p:cNvSpPr/>
          <p:nvPr userDrawn="1"/>
        </p:nvSpPr>
        <p:spPr>
          <a:xfrm>
            <a:off x="387653" y="2491988"/>
            <a:ext cx="3204000" cy="90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Quicksand Light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59AB6AC-2664-4FAC-8EF3-0FF43CBA39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000" y="4616513"/>
            <a:ext cx="985730" cy="3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0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7" y="358974"/>
            <a:ext cx="8496000" cy="23647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cs-CZ" noProof="0"/>
              <a:t>Kliknutím vložíte nadpis</a:t>
            </a:r>
            <a:endParaRPr lang="en-US" noProof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/>
              <a:t>Klikněte pro přidání zdrojů</a:t>
            </a:r>
            <a:endParaRPr lang="en-GB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8E765-7214-4A36-B32A-D18CCEC2BFC9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358974"/>
            <a:ext cx="8496000" cy="23647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defRPr lang="en-US" noProof="0" dirty="0">
                <a:latin typeface="+mj-lt"/>
              </a:defRPr>
            </a:lvl1pPr>
          </a:lstStyle>
          <a:p>
            <a:pPr lvl="0"/>
            <a:r>
              <a:rPr lang="cs-CZ" noProof="0"/>
              <a:t>Kliknutím vložíte nadpis</a:t>
            </a:r>
            <a:endParaRPr lang="en-US" noProof="0"/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44691C9B-787E-48C1-BDA5-A310AD5E3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4500000"/>
            <a:ext cx="8496000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/>
              <a:t>Klikněte pro přidání zdrojů</a:t>
            </a:r>
            <a:endParaRPr lang="en-GB" noProof="0"/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C0168931-F605-4E53-922E-B5DE7077265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8496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400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788D0F-DDF7-4033-A15A-D24B8AE8FA21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BAF0065-3D22-49D7-BC76-C12278469D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4000" y="1150938"/>
            <a:ext cx="84960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/>
            </a:lvl1pPr>
            <a:lvl2pPr marL="315450" indent="-171450">
              <a:buFont typeface="Wingdings" panose="05000000000000000000" pitchFamily="2" charset="2"/>
              <a:buChar char=""/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buFont typeface="Source Sans Pro" panose="020B0503030403020204" pitchFamily="34" charset="0"/>
              <a:buChar char="–"/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cs-CZ" noProof="0"/>
              <a:t>Kliknutím změníte styl masky textu</a:t>
            </a:r>
            <a:endParaRPr lang="fr-FR" noProof="0"/>
          </a:p>
          <a:p>
            <a:pPr lvl="1"/>
            <a:r>
              <a:rPr lang="cs-CZ" noProof="0"/>
              <a:t>Druhá úroveň</a:t>
            </a:r>
            <a:endParaRPr lang="fr-FR" noProof="0"/>
          </a:p>
          <a:p>
            <a:pPr lvl="2"/>
            <a:r>
              <a:rPr lang="cs-CZ" noProof="0"/>
              <a:t>Třetí úroveň</a:t>
            </a:r>
            <a:endParaRPr lang="fr-FR" noProof="0"/>
          </a:p>
          <a:p>
            <a:pPr lvl="3"/>
            <a:r>
              <a:rPr lang="cs-CZ" noProof="0"/>
              <a:t>Čtvrtá úroveň</a:t>
            </a:r>
            <a:endParaRPr lang="fr-FR" noProof="0"/>
          </a:p>
          <a:p>
            <a:pPr lvl="4"/>
            <a:r>
              <a:rPr lang="cs-CZ" noProof="0"/>
              <a:t>PÁTÁ ÚROVEŇ</a:t>
            </a:r>
            <a:endParaRPr lang="fr-F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9525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5436" y="358974"/>
            <a:ext cx="8496302" cy="236475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cs-CZ" noProof="0"/>
              <a:t>Kliknutím vložíte nadpis</a:t>
            </a:r>
            <a:endParaRPr lang="en-US" noProof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999" y="4500000"/>
            <a:ext cx="8497439" cy="144073"/>
          </a:xfrm>
          <a:prstGeom prst="rect">
            <a:avLst/>
          </a:prstGeo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cs-CZ" noProof="0"/>
              <a:t>Klikněte pro přidání zdrojů</a:t>
            </a:r>
            <a:endParaRPr lang="en-GB" noProof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44000" y="648000"/>
            <a:ext cx="2016000" cy="54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5438" y="756000"/>
            <a:ext cx="8496000" cy="1938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  <a:defRPr lang="fr-FR" sz="1400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cs-CZ" noProof="0"/>
              <a:t>Kliknutím vložíte podnadpis</a:t>
            </a:r>
            <a:endParaRPr lang="en-US" noProof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0463BCE-CCCF-4B8F-8FB1-E4FA8101B55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89438" y="1159405"/>
            <a:ext cx="4032000" cy="30744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wrap="square" lIns="36000" tIns="36000" rIns="36000" bIns="36000" rtlCol="0">
            <a:noAutofit/>
          </a:bodyPr>
          <a:lstStyle>
            <a:lvl1pPr marL="72000" indent="-72000" algn="l" defTabSz="914400" rtl="0" eaLnBrk="1" latinLnBrk="0" hangingPunct="1">
              <a:spcBef>
                <a:spcPts val="4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ource Sans Pro" panose="020B0503030403020204" pitchFamily="34" charset="0"/>
              <a:buChar char="_"/>
              <a:defRPr lang="en-US" sz="11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>
              <a:defRPr lang="en-US" sz="1100" dirty="0" smtClean="0"/>
            </a:lvl2pPr>
            <a:lvl3pPr>
              <a:defRPr lang="en-US" sz="1100" dirty="0" smtClean="0"/>
            </a:lvl3pPr>
            <a:lvl4pPr>
              <a:defRPr lang="en-US" sz="1100" dirty="0" smtClean="0"/>
            </a:lvl4pPr>
            <a:lvl5pPr>
              <a:defRPr lang="en-US" sz="1400" dirty="0"/>
            </a:lvl5pPr>
          </a:lstStyle>
          <a:p>
            <a:pPr marL="144000" lvl="0" indent="-144000"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"/>
            </a:pPr>
            <a:r>
              <a:rPr lang="cs-CZ"/>
              <a:t>Kliknutím změníte styl masky textu</a:t>
            </a:r>
            <a:endParaRPr lang="fr-FR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008761F-CD57-48A0-B67A-B7F82D1E66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4000" y="1150938"/>
            <a:ext cx="4140000" cy="135524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/>
            </a:lvl1pPr>
            <a:lvl2pPr marL="315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59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03450" indent="-171450">
              <a:def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cs-CZ" noProof="0"/>
              <a:t>Kliknutím změníte styl masky textu</a:t>
            </a:r>
            <a:endParaRPr lang="fr-FR" noProof="0"/>
          </a:p>
          <a:p>
            <a:pPr lvl="1"/>
            <a:r>
              <a:rPr lang="cs-CZ" noProof="0"/>
              <a:t>Druhá úroveň</a:t>
            </a:r>
            <a:endParaRPr lang="fr-FR" noProof="0"/>
          </a:p>
          <a:p>
            <a:pPr lvl="2"/>
            <a:r>
              <a:rPr lang="cs-CZ" noProof="0"/>
              <a:t>Třetí úroveň</a:t>
            </a:r>
            <a:endParaRPr lang="fr-FR" noProof="0"/>
          </a:p>
          <a:p>
            <a:pPr lvl="3"/>
            <a:r>
              <a:rPr lang="cs-CZ" noProof="0"/>
              <a:t>Čtvrtá úroveň</a:t>
            </a:r>
            <a:endParaRPr lang="fr-FR" noProof="0"/>
          </a:p>
          <a:p>
            <a:pPr lvl="4"/>
            <a:r>
              <a:rPr lang="cs-CZ" noProof="0"/>
              <a:t>PÁTÁ ÚROVEŇ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2794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24000" y="358974"/>
            <a:ext cx="8496000" cy="23647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/>
          <a:p>
            <a:r>
              <a:rPr lang="cs-CZ" noProof="0"/>
              <a:t>Kliknutím vložíte nadpis</a:t>
            </a:r>
            <a:endParaRPr lang="fr-FR" noProof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9F76B3-F79E-4FEA-864E-A44B5ACD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150939"/>
            <a:ext cx="8496000" cy="13997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noProof="0"/>
              <a:t>Kliknutím změníte styl masky textu</a:t>
            </a:r>
            <a:endParaRPr lang="fr-FR" noProof="0"/>
          </a:p>
          <a:p>
            <a:pPr lvl="1"/>
            <a:r>
              <a:rPr lang="cs-CZ" noProof="0"/>
              <a:t>Druhá úroveň</a:t>
            </a:r>
            <a:endParaRPr lang="fr-FR" noProof="0"/>
          </a:p>
          <a:p>
            <a:pPr lvl="2"/>
            <a:r>
              <a:rPr lang="cs-CZ" noProof="0"/>
              <a:t>Třetí úroveň</a:t>
            </a:r>
            <a:endParaRPr lang="fr-FR" noProof="0"/>
          </a:p>
          <a:p>
            <a:pPr lvl="3"/>
            <a:r>
              <a:rPr lang="cs-CZ" noProof="0"/>
              <a:t>Čtvrtá úroveň</a:t>
            </a:r>
            <a:endParaRPr lang="fr-FR" noProof="0"/>
          </a:p>
          <a:p>
            <a:pPr lvl="4"/>
            <a:r>
              <a:rPr lang="cs-CZ" noProof="0"/>
              <a:t>PÁTÁ ÚROVEŇ</a:t>
            </a:r>
            <a:endParaRPr lang="fr-FR" noProof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30056E-69DD-4BD7-A571-A2E99327A2FF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000" y="4698423"/>
            <a:ext cx="629696" cy="22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869" r:id="rId2"/>
    <p:sldLayoutId id="2147483875" r:id="rId3"/>
    <p:sldLayoutId id="2147484025" r:id="rId4"/>
    <p:sldLayoutId id="2147484024" r:id="rId5"/>
    <p:sldLayoutId id="2147483967" r:id="rId6"/>
    <p:sldLayoutId id="2147483856" r:id="rId7"/>
    <p:sldLayoutId id="2147483855" r:id="rId8"/>
    <p:sldLayoutId id="2147484020" r:id="rId9"/>
    <p:sldLayoutId id="2147484012" r:id="rId10"/>
    <p:sldLayoutId id="2147484013" r:id="rId11"/>
    <p:sldLayoutId id="2147483867" r:id="rId12"/>
    <p:sldLayoutId id="2147483830" r:id="rId13"/>
    <p:sldLayoutId id="2147483878" r:id="rId14"/>
    <p:sldLayoutId id="2147484021" r:id="rId15"/>
    <p:sldLayoutId id="2147484026" r:id="rId16"/>
    <p:sldLayoutId id="2147484023" r:id="rId17"/>
  </p:sldLayoutIdLst>
  <p:hf sldNum="0" hdr="0" dt="0"/>
  <p:txStyles>
    <p:titleStyle>
      <a:lvl1pPr algn="l" defTabSz="914400" rtl="0" eaLnBrk="1" fontAlgn="base" latinLnBrk="0" hangingPunct="1">
        <a:lnSpc>
          <a:spcPct val="75000"/>
        </a:lnSpc>
        <a:spcBef>
          <a:spcPct val="0"/>
        </a:spcBef>
        <a:spcAft>
          <a:spcPct val="0"/>
        </a:spcAft>
        <a:buNone/>
        <a:defRPr lang="fr-FR" sz="2000" b="0" kern="1200" cap="all" baseline="0" noProof="0" dirty="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90000"/>
        <a:buFont typeface="Arial" pitchFamily="34" charset="0"/>
        <a:buNone/>
        <a:defRPr lang="en-US" sz="1200" b="1" kern="1200" baseline="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88000" indent="-144000" algn="l" defTabSz="914400" rtl="0" eaLnBrk="1" latinLnBrk="0" hangingPunct="1">
        <a:lnSpc>
          <a:spcPct val="90000"/>
        </a:lnSpc>
        <a:spcBef>
          <a:spcPts val="600"/>
        </a:spcBef>
        <a:buClrTx/>
        <a:buSzPct val="100000"/>
        <a:buFont typeface="Wingdings" panose="05000000000000000000" pitchFamily="2" charset="2"/>
        <a:buChar char="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32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Source Sans Pro" panose="020B0503030403020204" pitchFamily="34" charset="0"/>
        <a:buChar char="–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76000" indent="-144000" algn="l" defTabSz="914400" rtl="0" eaLnBrk="1" latinLnBrk="0" hangingPunct="1">
        <a:lnSpc>
          <a:spcPct val="90000"/>
        </a:lnSpc>
        <a:spcBef>
          <a:spcPts val="400"/>
        </a:spcBef>
        <a:buClrTx/>
        <a:buFont typeface="Source Sans Pro" panose="020B0503030403020204" pitchFamily="34" charset="0"/>
        <a:buChar char="-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2000"/>
        </a:spcBef>
        <a:buClr>
          <a:schemeClr val="tx2"/>
        </a:buClr>
        <a:buFontTx/>
        <a:buNone/>
        <a:defRPr lang="en-US" sz="1200" b="1" kern="1200" cap="all" baseline="0" noProof="0" dirty="0">
          <a:solidFill>
            <a:schemeClr val="bg2"/>
          </a:solidFill>
          <a:latin typeface="+mn-lt"/>
          <a:ea typeface="Source Sans Pro Black" panose="020B0803030403020204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31" userDrawn="1">
          <p15:clr>
            <a:srgbClr val="000000"/>
          </p15:clr>
        </p15:guide>
        <p15:guide id="2" pos="204" userDrawn="1">
          <p15:clr>
            <a:srgbClr val="000000"/>
          </p15:clr>
        </p15:guide>
        <p15:guide id="3" pos="5556" userDrawn="1">
          <p15:clr>
            <a:srgbClr val="000000"/>
          </p15:clr>
        </p15:guide>
        <p15:guide id="4" orient="horz" pos="725" userDrawn="1">
          <p15:clr>
            <a:srgbClr val="000000"/>
          </p15:clr>
        </p15:guide>
        <p15:guide id="5" pos="2880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"/>
          <p:cNvSpPr txBox="1"/>
          <p:nvPr userDrawn="1"/>
        </p:nvSpPr>
        <p:spPr>
          <a:xfrm>
            <a:off x="4412511" y="4831000"/>
            <a:ext cx="318998" cy="107722"/>
          </a:xfrm>
          <a:prstGeom prst="rect">
            <a:avLst/>
          </a:prstGeom>
          <a:noFill/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cs-CZ" sz="700" cap="all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ea typeface="Source Sans Pro" pitchFamily="34" charset="0"/>
              </a:rPr>
              <a:t>SEC </a:t>
            </a:r>
            <a:fld id="{C6CC3D56-96BB-45E4-94D9-DF781FE65A81}" type="slidenum">
              <a:rPr lang="fr-FR" sz="700" b="1" cap="all" smtClean="0">
                <a:solidFill>
                  <a:srgbClr val="010101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ea typeface="Source Sans Pro" pitchFamily="34" charset="0"/>
              </a:rPr>
              <a:pPr algn="ctr"/>
              <a:t>‹#›</a:t>
            </a:fld>
            <a:endParaRPr lang="fr-FR" sz="700" b="1" cap="all">
              <a:solidFill>
                <a:srgbClr val="010101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ea typeface="Source Sans Pro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24000" y="358974"/>
            <a:ext cx="8496000" cy="236475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/>
          <a:p>
            <a:r>
              <a:rPr lang="fr-FR" noProof="0"/>
              <a:t>Click to </a:t>
            </a:r>
            <a:r>
              <a:rPr lang="fr-FR" noProof="0" err="1"/>
              <a:t>add</a:t>
            </a:r>
            <a:r>
              <a:rPr lang="fr-FR" noProof="0"/>
              <a:t> </a:t>
            </a:r>
            <a:r>
              <a:rPr lang="fr-FR" noProof="0" err="1"/>
              <a:t>title</a:t>
            </a:r>
            <a:endParaRPr lang="fr-FR" noProof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9F76B3-F79E-4FEA-864E-A44B5ACD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150939"/>
            <a:ext cx="8496000" cy="13997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Change the text styles of the mask</a:t>
            </a:r>
            <a:endParaRPr lang="fr-FR"/>
          </a:p>
          <a:p>
            <a:pPr lvl="1"/>
            <a:r>
              <a:rPr lang="cs-CZ"/>
              <a:t>Second level</a:t>
            </a:r>
            <a:endParaRPr lang="fr-FR"/>
          </a:p>
          <a:p>
            <a:pPr lvl="2"/>
            <a:r>
              <a:rPr lang="cs-CZ" err="1"/>
              <a:t>Third</a:t>
            </a:r>
            <a:r>
              <a:rPr lang="cs-CZ"/>
              <a:t> level</a:t>
            </a:r>
            <a:endParaRPr lang="fr-FR"/>
          </a:p>
          <a:p>
            <a:pPr lvl="3"/>
            <a:r>
              <a:rPr lang="cs-CZ" err="1"/>
              <a:t>Fourth</a:t>
            </a:r>
            <a:r>
              <a:rPr lang="cs-CZ"/>
              <a:t> level</a:t>
            </a:r>
            <a:endParaRPr lang="fr-FR"/>
          </a:p>
          <a:p>
            <a:pPr lvl="4"/>
            <a:r>
              <a:rPr lang="cs-CZ"/>
              <a:t>FIFTH LEVEL</a:t>
            </a:r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2DD76E0-8FA4-485A-B7AE-E0F73A142885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000" y="4698423"/>
            <a:ext cx="629696" cy="2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2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  <p:sldLayoutId id="2147484040" r:id="rId13"/>
    <p:sldLayoutId id="2147484041" r:id="rId14"/>
    <p:sldLayoutId id="2147484042" r:id="rId15"/>
    <p:sldLayoutId id="2147484043" r:id="rId16"/>
    <p:sldLayoutId id="2147484044" r:id="rId17"/>
    <p:sldLayoutId id="2147484091" r:id="rId18"/>
    <p:sldLayoutId id="2147484092" r:id="rId19"/>
    <p:sldLayoutId id="2147484093" r:id="rId20"/>
  </p:sldLayoutIdLst>
  <p:hf sldNum="0" hdr="0" dt="0"/>
  <p:txStyles>
    <p:titleStyle>
      <a:lvl1pPr algn="l" defTabSz="914400" rtl="0" eaLnBrk="1" fontAlgn="base" latinLnBrk="0" hangingPunct="1">
        <a:lnSpc>
          <a:spcPct val="75000"/>
        </a:lnSpc>
        <a:spcBef>
          <a:spcPct val="0"/>
        </a:spcBef>
        <a:spcAft>
          <a:spcPct val="0"/>
        </a:spcAft>
        <a:buNone/>
        <a:defRPr lang="fr-FR" sz="2000" b="0" kern="1200" cap="all" baseline="0" noProof="0" dirty="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90000"/>
        <a:buFont typeface="Arial" pitchFamily="34" charset="0"/>
        <a:buNone/>
        <a:defRPr lang="en-US" sz="1200" b="1" kern="1200" baseline="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88000" indent="-144000" algn="l" defTabSz="914400" rtl="0" eaLnBrk="1" latinLnBrk="0" hangingPunct="1">
        <a:lnSpc>
          <a:spcPct val="90000"/>
        </a:lnSpc>
        <a:spcBef>
          <a:spcPts val="600"/>
        </a:spcBef>
        <a:buClrTx/>
        <a:buSzPct val="100000"/>
        <a:buFont typeface="Wingdings" panose="05000000000000000000" pitchFamily="2" charset="2"/>
        <a:buChar char="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32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Source Sans Pro" panose="020B0503030403020204" pitchFamily="34" charset="0"/>
        <a:buChar char="–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76000" indent="-144000" algn="l" defTabSz="914400" rtl="0" eaLnBrk="1" latinLnBrk="0" hangingPunct="1">
        <a:lnSpc>
          <a:spcPct val="90000"/>
        </a:lnSpc>
        <a:spcBef>
          <a:spcPts val="400"/>
        </a:spcBef>
        <a:buClrTx/>
        <a:buFont typeface="Source Sans Pro" panose="020B0503030403020204" pitchFamily="34" charset="0"/>
        <a:buChar char="-"/>
        <a:defRPr lang="en-US" sz="12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2000"/>
        </a:spcBef>
        <a:buClr>
          <a:schemeClr val="tx2"/>
        </a:buClr>
        <a:buFontTx/>
        <a:buNone/>
        <a:defRPr lang="en-US" sz="1200" b="1" kern="1200" cap="all" baseline="0" noProof="0" dirty="0">
          <a:solidFill>
            <a:schemeClr val="bg2"/>
          </a:solidFill>
          <a:latin typeface="+mn-lt"/>
          <a:ea typeface="Source Sans Pro Black" panose="020B0803030403020204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31">
          <p15:clr>
            <a:srgbClr val="000000"/>
          </p15:clr>
        </p15:guide>
        <p15:guide id="2" pos="204">
          <p15:clr>
            <a:srgbClr val="000000"/>
          </p15:clr>
        </p15:guide>
        <p15:guide id="3" pos="5556">
          <p15:clr>
            <a:srgbClr val="000000"/>
          </p15:clr>
        </p15:guide>
        <p15:guide id="4" orient="horz" pos="725">
          <p15:clr>
            <a:srgbClr val="000000"/>
          </p15:clr>
        </p15:guide>
        <p15:guide id="5" pos="2880">
          <p15:clr>
            <a:srgbClr val="5ACBF0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A38014A1-CC8A-4DE9-8404-2AA37E42F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557214" y="195263"/>
            <a:ext cx="7831137" cy="375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Cliquez pour modifier le style du titre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id="{B1E48C0F-A363-4FF7-96D3-A690A962E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4" y="789385"/>
            <a:ext cx="8029575" cy="367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Cliquez pour modifier les styles du texte du masque</a:t>
            </a:r>
          </a:p>
          <a:p>
            <a:pPr lvl="1"/>
            <a:r>
              <a:rPr lang="en-US" altLang="cs-CZ"/>
              <a:t>Deuxième niveau</a:t>
            </a:r>
          </a:p>
          <a:p>
            <a:pPr lvl="2"/>
            <a:r>
              <a:rPr lang="en-US" altLang="cs-CZ"/>
              <a:t>Troisième niveau</a:t>
            </a:r>
          </a:p>
          <a:p>
            <a:pPr lvl="3"/>
            <a:r>
              <a:rPr lang="en-US" altLang="cs-CZ"/>
              <a:t>Quatrième niveau</a:t>
            </a:r>
          </a:p>
          <a:p>
            <a:pPr lvl="4"/>
            <a:r>
              <a:rPr lang="en-US" altLang="cs-CZ"/>
              <a:t>Cinquième niveau</a:t>
            </a:r>
          </a:p>
        </p:txBody>
      </p:sp>
      <p:sp>
        <p:nvSpPr>
          <p:cNvPr id="728070" name="Rectangle 6">
            <a:extLst>
              <a:ext uri="{FF2B5EF4-FFF2-40B4-BE49-F238E27FC236}">
                <a16:creationId xmlns:a16="http://schemas.microsoft.com/office/drawing/2014/main" id="{B99C70F6-6458-466A-866F-21846BDBBA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4812507"/>
            <a:ext cx="1814512" cy="33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8071" name="Rectangle 7">
            <a:extLst>
              <a:ext uri="{FF2B5EF4-FFF2-40B4-BE49-F238E27FC236}">
                <a16:creationId xmlns:a16="http://schemas.microsoft.com/office/drawing/2014/main" id="{46CBAB4A-FDA7-48C2-BE8E-AA5F2F8669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4812507"/>
            <a:ext cx="360362" cy="33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00" b="1"/>
            </a:lvl1pPr>
          </a:lstStyle>
          <a:p>
            <a:pPr>
              <a:defRPr/>
            </a:pPr>
            <a:r>
              <a:rPr lang="en-US" altLang="cs-CZ"/>
              <a:t>P.</a:t>
            </a:r>
            <a:fld id="{10BD2039-9966-4810-8B49-003B35BD7E6C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28072" name="Rectangle 8">
            <a:extLst>
              <a:ext uri="{FF2B5EF4-FFF2-40B4-BE49-F238E27FC236}">
                <a16:creationId xmlns:a16="http://schemas.microsoft.com/office/drawing/2014/main" id="{5AF95CC6-D9F1-4BC7-9CEB-89CC766D4D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6" y="4812507"/>
            <a:ext cx="3597275" cy="33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SPOTŘEBITELSKÉ ÚVĚRY / EXTERNÍ PARTNEŘI</a:t>
            </a:r>
          </a:p>
        </p:txBody>
      </p:sp>
      <p:sp>
        <p:nvSpPr>
          <p:cNvPr id="1031" name="Line 10">
            <a:extLst>
              <a:ext uri="{FF2B5EF4-FFF2-40B4-BE49-F238E27FC236}">
                <a16:creationId xmlns:a16="http://schemas.microsoft.com/office/drawing/2014/main" id="{D6BB163F-AD92-49F7-AC37-A945AA6585FC}"/>
              </a:ext>
            </a:extLst>
          </p:cNvPr>
          <p:cNvSpPr>
            <a:spLocks noChangeShapeType="1"/>
          </p:cNvSpPr>
          <p:nvPr/>
        </p:nvSpPr>
        <p:spPr bwMode="gray">
          <a:xfrm flipH="1">
            <a:off x="323850" y="4574381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27BA8728-FDC6-4617-8128-813985901ECB}"/>
              </a:ext>
            </a:extLst>
          </p:cNvPr>
          <p:cNvSpPr>
            <a:spLocks noChangeShapeType="1"/>
          </p:cNvSpPr>
          <p:nvPr/>
        </p:nvSpPr>
        <p:spPr bwMode="gray">
          <a:xfrm flipH="1">
            <a:off x="323850" y="566738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033" name="Rectangle 13">
            <a:extLst>
              <a:ext uri="{FF2B5EF4-FFF2-40B4-BE49-F238E27FC236}">
                <a16:creationId xmlns:a16="http://schemas.microsoft.com/office/drawing/2014/main" id="{0622E43B-E1B0-460C-B961-857C31912609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26450" y="4811316"/>
            <a:ext cx="71438" cy="33218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cs-CZ" sz="600" b="1"/>
              <a:t>|</a:t>
            </a:r>
          </a:p>
        </p:txBody>
      </p:sp>
      <p:pic>
        <p:nvPicPr>
          <p:cNvPr id="1034" name="Obrázek 7">
            <a:extLst>
              <a:ext uri="{FF2B5EF4-FFF2-40B4-BE49-F238E27FC236}">
                <a16:creationId xmlns:a16="http://schemas.microsoft.com/office/drawing/2014/main" id="{5B3AD527-CF2E-4A98-AC77-CD4A0656B29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686300"/>
            <a:ext cx="18732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48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E600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E60028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E60028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E60028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E60028"/>
          </a:solidFill>
          <a:latin typeface="Arial" charset="0"/>
          <a:cs typeface="Arial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E60028"/>
          </a:solidFill>
          <a:latin typeface="Arial" charset="0"/>
          <a:cs typeface="Arial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E60028"/>
          </a:solidFill>
          <a:latin typeface="Arial" charset="0"/>
          <a:cs typeface="Arial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E60028"/>
          </a:solidFill>
          <a:latin typeface="Arial" charset="0"/>
          <a:cs typeface="Arial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E60028"/>
          </a:solidFill>
          <a:latin typeface="Arial" charset="0"/>
          <a:cs typeface="Arial" charset="0"/>
        </a:defRPr>
      </a:lvl9pPr>
    </p:titleStyle>
    <p:bodyStyle>
      <a:lvl1pPr marL="135731" indent="-135731" algn="l" rtl="0" eaLnBrk="0" fontAlgn="base" hangingPunct="0">
        <a:spcBef>
          <a:spcPct val="100000"/>
        </a:spcBef>
        <a:spcAft>
          <a:spcPct val="0"/>
        </a:spcAft>
        <a:buClr>
          <a:srgbClr val="B2B2B2"/>
        </a:buClr>
        <a:buFont typeface="Wingdings" panose="05000000000000000000" pitchFamily="2" charset="2"/>
        <a:buChar char="§"/>
        <a:defRPr sz="1200" b="1">
          <a:solidFill>
            <a:srgbClr val="000000"/>
          </a:solidFill>
          <a:latin typeface="+mn-lt"/>
          <a:ea typeface="+mn-ea"/>
          <a:cs typeface="+mn-cs"/>
        </a:defRPr>
      </a:lvl1pPr>
      <a:lvl2pPr marL="270272" indent="-133350" algn="l" rtl="0" eaLnBrk="0" fontAlgn="base" hangingPunct="0">
        <a:spcBef>
          <a:spcPct val="50000"/>
        </a:spcBef>
        <a:spcAft>
          <a:spcPct val="0"/>
        </a:spcAft>
        <a:buChar char="•"/>
        <a:defRPr sz="975">
          <a:solidFill>
            <a:srgbClr val="000000"/>
          </a:solidFill>
          <a:latin typeface="+mn-lt"/>
          <a:cs typeface="+mn-cs"/>
        </a:defRPr>
      </a:lvl2pPr>
      <a:lvl3pPr marL="407194" indent="-135731" algn="l" rtl="0" eaLnBrk="0" fontAlgn="base" hangingPunct="0">
        <a:spcBef>
          <a:spcPct val="50000"/>
        </a:spcBef>
        <a:spcAft>
          <a:spcPct val="0"/>
        </a:spcAft>
        <a:buFont typeface="Arial" panose="020B0604020202020204" pitchFamily="34" charset="0"/>
        <a:buChar char="▫"/>
        <a:defRPr sz="825">
          <a:solidFill>
            <a:srgbClr val="000000"/>
          </a:solidFill>
          <a:latin typeface="+mn-lt"/>
          <a:cs typeface="+mn-cs"/>
        </a:defRPr>
      </a:lvl3pPr>
      <a:lvl4pPr marL="542925" indent="-134541" algn="l" rtl="0" eaLnBrk="0" fontAlgn="base" hangingPunct="0">
        <a:spcBef>
          <a:spcPct val="50000"/>
        </a:spcBef>
        <a:spcAft>
          <a:spcPct val="0"/>
        </a:spcAft>
        <a:buFont typeface="Arial" panose="020B0604020202020204" pitchFamily="34" charset="0"/>
        <a:buChar char="-"/>
        <a:defRPr sz="675">
          <a:solidFill>
            <a:srgbClr val="000000"/>
          </a:solidFill>
          <a:latin typeface="+mn-lt"/>
          <a:cs typeface="+mn-cs"/>
        </a:defRPr>
      </a:lvl4pPr>
      <a:lvl5pPr marL="664369" indent="-120254" algn="l" rtl="0" eaLnBrk="0" fontAlgn="base" hangingPunct="0">
        <a:spcBef>
          <a:spcPct val="50000"/>
        </a:spcBef>
        <a:spcAft>
          <a:spcPct val="0"/>
        </a:spcAft>
        <a:buFont typeface="Arial" panose="020B0604020202020204" pitchFamily="34" charset="0"/>
        <a:buChar char="."/>
        <a:defRPr sz="675">
          <a:solidFill>
            <a:srgbClr val="000000"/>
          </a:solidFill>
          <a:latin typeface="+mn-lt"/>
          <a:cs typeface="+mn-cs"/>
        </a:defRPr>
      </a:lvl5pPr>
      <a:lvl6pPr marL="1007269" indent="-120254" algn="l" rtl="0" fontAlgn="base">
        <a:spcBef>
          <a:spcPct val="50000"/>
        </a:spcBef>
        <a:spcAft>
          <a:spcPct val="0"/>
        </a:spcAft>
        <a:buFont typeface="Arial" charset="0"/>
        <a:buChar char="."/>
        <a:defRPr sz="675">
          <a:solidFill>
            <a:srgbClr val="000000"/>
          </a:solidFill>
          <a:latin typeface="+mn-lt"/>
          <a:cs typeface="+mn-cs"/>
        </a:defRPr>
      </a:lvl6pPr>
      <a:lvl7pPr marL="1350169" indent="-120254" algn="l" rtl="0" fontAlgn="base">
        <a:spcBef>
          <a:spcPct val="50000"/>
        </a:spcBef>
        <a:spcAft>
          <a:spcPct val="0"/>
        </a:spcAft>
        <a:buFont typeface="Arial" charset="0"/>
        <a:buChar char="."/>
        <a:defRPr sz="675">
          <a:solidFill>
            <a:srgbClr val="000000"/>
          </a:solidFill>
          <a:latin typeface="+mn-lt"/>
          <a:cs typeface="+mn-cs"/>
        </a:defRPr>
      </a:lvl7pPr>
      <a:lvl8pPr marL="1693069" indent="-120254" algn="l" rtl="0" fontAlgn="base">
        <a:spcBef>
          <a:spcPct val="50000"/>
        </a:spcBef>
        <a:spcAft>
          <a:spcPct val="0"/>
        </a:spcAft>
        <a:buFont typeface="Arial" charset="0"/>
        <a:buChar char="."/>
        <a:defRPr sz="675">
          <a:solidFill>
            <a:srgbClr val="000000"/>
          </a:solidFill>
          <a:latin typeface="+mn-lt"/>
          <a:cs typeface="+mn-cs"/>
        </a:defRPr>
      </a:lvl8pPr>
      <a:lvl9pPr marL="2035969" indent="-120254" algn="l" rtl="0" fontAlgn="base">
        <a:spcBef>
          <a:spcPct val="50000"/>
        </a:spcBef>
        <a:spcAft>
          <a:spcPct val="0"/>
        </a:spcAft>
        <a:buFont typeface="Arial" charset="0"/>
        <a:buChar char="."/>
        <a:defRPr sz="675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"/>
          <p:cNvSpPr txBox="1"/>
          <p:nvPr userDrawn="1"/>
        </p:nvSpPr>
        <p:spPr>
          <a:xfrm>
            <a:off x="2958401" y="4879641"/>
            <a:ext cx="3227215" cy="92333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marL="0" algn="ctr" defTabSz="685800" rtl="0" eaLnBrk="1" latinLnBrk="0" hangingPunct="1"/>
            <a:r>
              <a:rPr lang="cs-CZ" sz="600" b="0" kern="1200" cap="all" normalizeH="0" baseline="0" noProof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Prezentace pro </a:t>
            </a:r>
            <a:r>
              <a:rPr lang="cs-CZ" sz="600" b="0" kern="1200" cap="all" normalizeH="0" baseline="0" noProof="0" err="1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kc</a:t>
            </a:r>
            <a:r>
              <a:rPr lang="cs-CZ" sz="600" b="0" kern="1200" cap="all" normalizeH="0" baseline="0" noProof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 – </a:t>
            </a:r>
            <a:r>
              <a:rPr lang="cs-CZ" sz="600" b="0" kern="1200" cap="all" normalizeH="0" baseline="0" noProof="0" err="1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release</a:t>
            </a:r>
            <a:r>
              <a:rPr lang="cs-CZ" sz="600" b="0" kern="1200" cap="all" normalizeH="0" baseline="0" noProof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 2022.2</a:t>
            </a:r>
            <a:r>
              <a:rPr lang="fr-FR" sz="600" b="0" cap="all" normalizeH="0">
                <a:solidFill>
                  <a:schemeClr val="bg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│</a:t>
            </a:r>
            <a:r>
              <a:rPr lang="cs-CZ" sz="600" b="0" cap="all" normalizeH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ÚROVEŇ ZABEZPEČENÍc1</a:t>
            </a:r>
            <a:r>
              <a:rPr lang="fr-FR" sz="600" b="0" cap="all" normalizeH="0">
                <a:solidFill>
                  <a:schemeClr val="bg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│</a:t>
            </a:r>
            <a:r>
              <a:rPr lang="cs-CZ" sz="600" b="0" cap="all" normalizeH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08</a:t>
            </a:r>
            <a:r>
              <a:rPr lang="fr-FR" sz="600" b="0" kern="1200" cap="all" normalizeH="0" noProof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.</a:t>
            </a:r>
            <a:r>
              <a:rPr lang="cs-CZ" sz="600" b="0" kern="1200" cap="all" normalizeH="0" noProof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04</a:t>
            </a:r>
            <a:r>
              <a:rPr lang="fr-FR" sz="600" b="0" kern="1200" cap="all" normalizeH="0" noProof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.</a:t>
            </a:r>
            <a:r>
              <a:rPr lang="cs-CZ" sz="600" b="0" kern="1200" cap="all" normalizeH="0" noProof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2022</a:t>
            </a:r>
            <a:r>
              <a:rPr lang="fr-FR" sz="600" b="0" cap="all" normalizeH="0">
                <a:solidFill>
                  <a:schemeClr val="bg1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t>│</a:t>
            </a:r>
            <a:fld id="{C6CC3D56-96BB-45E4-94D9-DF781FE65A81}" type="slidenum">
              <a:rPr kumimoji="0" lang="fr-FR" sz="600" b="1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Calibri" panose="020F0502020204030204" pitchFamily="34" charset="0"/>
                <a:ea typeface="Source Sans Pro" pitchFamily="34" charset="0"/>
                <a:cs typeface="Calibri" panose="020F0502020204030204" pitchFamily="34" charset="0"/>
              </a:rPr>
              <a:pPr marL="0" algn="ctr" defTabSz="685800" rtl="0" eaLnBrk="1" latinLnBrk="0" hangingPunct="1"/>
              <a:t>‹#›</a:t>
            </a:fld>
            <a:endParaRPr lang="fr-FR" sz="600" b="1" kern="1200" cap="all" normalizeH="0" baseline="0" noProof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alibri" panose="020F0502020204030204" pitchFamily="34" charset="0"/>
              <a:ea typeface="Source Sans Pro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299077" y="270893"/>
            <a:ext cx="8545985" cy="24070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cs-CZ" noProof="0"/>
              <a:t>Kliknutím vložíte nadpis</a:t>
            </a:r>
            <a:endParaRPr lang="fr-FR" noProof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9F76B3-F79E-4FEA-864E-A44B5ACD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077" y="1059657"/>
            <a:ext cx="8545985" cy="1504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cs-CZ" noProof="0"/>
              <a:t>Kliknutím změníte styl masky textu</a:t>
            </a:r>
            <a:endParaRPr lang="fr-FR" noProof="0"/>
          </a:p>
          <a:p>
            <a:pPr lvl="1"/>
            <a:r>
              <a:rPr lang="cs-CZ" noProof="0"/>
              <a:t>Druhá úroveň</a:t>
            </a:r>
            <a:endParaRPr lang="fr-FR" noProof="0"/>
          </a:p>
          <a:p>
            <a:pPr lvl="2"/>
            <a:r>
              <a:rPr lang="cs-CZ" noProof="0"/>
              <a:t>Třetí úroveň</a:t>
            </a:r>
            <a:endParaRPr lang="fr-FR" noProof="0"/>
          </a:p>
          <a:p>
            <a:pPr lvl="3"/>
            <a:r>
              <a:rPr lang="cs-CZ" noProof="0"/>
              <a:t>Čtvrtá úroveň</a:t>
            </a:r>
            <a:endParaRPr lang="fr-FR" noProof="0"/>
          </a:p>
          <a:p>
            <a:pPr lvl="4"/>
            <a:r>
              <a:rPr lang="cs-CZ" noProof="0"/>
              <a:t>PÁTÁ ÚROVEŇ</a:t>
            </a:r>
            <a:endParaRPr lang="fr-FR" noProof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818924F-71FB-4089-AA01-65C5DFD0E1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77" y="4761816"/>
            <a:ext cx="669834" cy="1939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5" r:id="rId2"/>
  </p:sldLayoutIdLst>
  <p:hf sldNum="0" hdr="0" dt="0"/>
  <p:txStyles>
    <p:titleStyle>
      <a:lvl1pPr algn="l" defTabSz="990564" rtl="0" eaLnBrk="1" fontAlgn="base" latinLnBrk="0" hangingPunct="1">
        <a:lnSpc>
          <a:spcPct val="75000"/>
        </a:lnSpc>
        <a:spcBef>
          <a:spcPct val="0"/>
        </a:spcBef>
        <a:spcAft>
          <a:spcPct val="0"/>
        </a:spcAft>
        <a:buNone/>
        <a:defRPr lang="fr-FR" sz="2000" b="0" kern="1200" cap="all" baseline="0" noProof="0" dirty="0">
          <a:solidFill>
            <a:schemeClr val="bg2"/>
          </a:solidFill>
          <a:latin typeface="Arial Black" panose="020B0A04020102020204" pitchFamily="34" charset="0"/>
          <a:ea typeface="+mj-ea"/>
          <a:cs typeface="Arial" pitchFamily="34" charset="0"/>
        </a:defRPr>
      </a:lvl1pPr>
    </p:titleStyle>
    <p:bodyStyle>
      <a:lvl1pPr marL="0" indent="0" algn="l" defTabSz="990564" rtl="0" eaLnBrk="1" latinLnBrk="0" hangingPunct="1">
        <a:lnSpc>
          <a:spcPct val="90000"/>
        </a:lnSpc>
        <a:spcBef>
          <a:spcPts val="867"/>
        </a:spcBef>
        <a:buClr>
          <a:schemeClr val="tx1">
            <a:lumMod val="75000"/>
            <a:lumOff val="25000"/>
          </a:schemeClr>
        </a:buClr>
        <a:buSzPct val="90000"/>
        <a:buFont typeface="Arial" pitchFamily="34" charset="0"/>
        <a:buNone/>
        <a:defRPr lang="en-US" sz="1400" b="1" kern="1200" baseline="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311988" indent="-155994" algn="l" defTabSz="990564" rtl="0" eaLnBrk="1" latinLnBrk="0" hangingPunct="1">
        <a:lnSpc>
          <a:spcPct val="90000"/>
        </a:lnSpc>
        <a:spcBef>
          <a:spcPts val="650"/>
        </a:spcBef>
        <a:buClrTx/>
        <a:buSzPct val="100000"/>
        <a:buFont typeface="Wingdings" panose="05000000000000000000" pitchFamily="2" charset="2"/>
        <a:buChar char=""/>
        <a:defRPr lang="en-US" sz="1400" kern="120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467983" indent="-155994" algn="l" defTabSz="990564" rtl="0" eaLnBrk="1" latinLnBrk="0" hangingPunct="1">
        <a:lnSpc>
          <a:spcPct val="90000"/>
        </a:lnSpc>
        <a:spcBef>
          <a:spcPts val="650"/>
        </a:spcBef>
        <a:buClr>
          <a:schemeClr val="tx1"/>
        </a:buClr>
        <a:buSzPct val="100000"/>
        <a:buFont typeface="Source Sans Pro" panose="020B0503030403020204" pitchFamily="34" charset="0"/>
        <a:buChar char="–"/>
        <a:defRPr lang="en-US" sz="1400" kern="120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623978" indent="-155994" algn="l" defTabSz="990564" rtl="0" eaLnBrk="1" latinLnBrk="0" hangingPunct="1">
        <a:lnSpc>
          <a:spcPct val="90000"/>
        </a:lnSpc>
        <a:spcBef>
          <a:spcPts val="433"/>
        </a:spcBef>
        <a:buClrTx/>
        <a:buFont typeface="Source Sans Pro" panose="020B0503030403020204" pitchFamily="34" charset="0"/>
        <a:buChar char="-"/>
        <a:defRPr lang="en-US" sz="1400" kern="1200" noProof="0" dirty="0" smtClean="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0" indent="0" algn="l" defTabSz="990564" rtl="0" eaLnBrk="1" latinLnBrk="0" hangingPunct="1">
        <a:spcBef>
          <a:spcPts val="2167"/>
        </a:spcBef>
        <a:buClr>
          <a:schemeClr val="tx2"/>
        </a:buClr>
        <a:buFontTx/>
        <a:buNone/>
        <a:defRPr lang="en-US" sz="1400" b="1" kern="1200" cap="all" baseline="0" noProof="0" dirty="0">
          <a:solidFill>
            <a:schemeClr val="bg2"/>
          </a:solidFill>
          <a:latin typeface="Calibri" panose="020F0502020204030204" pitchFamily="34" charset="0"/>
          <a:ea typeface="Source Sans Pro Black" panose="020B0803030403020204" pitchFamily="34" charset="0"/>
          <a:cs typeface="Arial" pitchFamily="34" charset="0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None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35" userDrawn="1">
          <p15:clr>
            <a:srgbClr val="000000"/>
          </p15:clr>
        </p15:guide>
        <p15:guide id="2" pos="188" userDrawn="1">
          <p15:clr>
            <a:srgbClr val="000000"/>
          </p15:clr>
        </p15:guide>
        <p15:guide id="3" pos="5572" userDrawn="1">
          <p15:clr>
            <a:srgbClr val="000000"/>
          </p15:clr>
        </p15:guide>
        <p15:guide id="4" orient="horz" pos="668" userDrawn="1">
          <p15:clr>
            <a:srgbClr val="000000"/>
          </p15:clr>
        </p15:guide>
        <p15:guide id="5" pos="2880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i-kb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2000" y="1295566"/>
            <a:ext cx="3960000" cy="1117037"/>
          </a:xfrm>
        </p:spPr>
        <p:txBody>
          <a:bodyPr vert="horz" wrap="square" lIns="0" tIns="0" rIns="0" bIns="0" rtlCol="0" anchor="b">
            <a:normAutofit/>
          </a:bodyPr>
          <a:lstStyle/>
          <a:p>
            <a:pPr algn="l"/>
            <a:r>
              <a:rPr lang="cs-CZ" b="1" i="0" u="none" strike="noStrike" baseline="0" dirty="0">
                <a:solidFill>
                  <a:srgbClr val="010101"/>
                </a:solidFill>
                <a:latin typeface="Arial-BoldMT"/>
              </a:rPr>
              <a:t>SPOTŘEBITELSKÉ</a:t>
            </a:r>
            <a:br>
              <a:rPr lang="cs-CZ" b="1" i="0" u="none" strike="noStrike" baseline="0" dirty="0">
                <a:solidFill>
                  <a:srgbClr val="010101"/>
                </a:solidFill>
                <a:latin typeface="Arial-BoldMT"/>
              </a:rPr>
            </a:br>
            <a:r>
              <a:rPr lang="cs-CZ" b="1" i="0" u="none" strike="noStrike" baseline="0" dirty="0">
                <a:solidFill>
                  <a:srgbClr val="010101"/>
                </a:solidFill>
                <a:latin typeface="Arial-BoldMT"/>
              </a:rPr>
              <a:t>ÚVĚRY</a:t>
            </a:r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4FC955-5DD2-4D32-8859-3708ABCD75C6}"/>
              </a:ext>
            </a:extLst>
          </p:cNvPr>
          <p:cNvSpPr/>
          <p:nvPr/>
        </p:nvSpPr>
        <p:spPr>
          <a:xfrm>
            <a:off x="792000" y="2728016"/>
            <a:ext cx="3960000" cy="2492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cs-CZ" sz="1800" b="0" i="0" u="none" strike="noStrike" baseline="0" dirty="0">
                <a:solidFill>
                  <a:srgbClr val="010101"/>
                </a:solidFill>
                <a:latin typeface="ArialMT"/>
              </a:rPr>
              <a:t>EXTERNÍ PARTNEŘI</a:t>
            </a:r>
            <a:endParaRPr lang="cs-CZ" b="1" dirty="0">
              <a:cs typeface="Arial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7DFBD71-4CF9-4646-B32D-4F5D687C5148}"/>
              </a:ext>
            </a:extLst>
          </p:cNvPr>
          <p:cNvSpPr txBox="1"/>
          <p:nvPr/>
        </p:nvSpPr>
        <p:spPr>
          <a:xfrm>
            <a:off x="180000" y="135374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400" dirty="0">
                <a:solidFill>
                  <a:srgbClr val="010101"/>
                </a:solidFill>
                <a:latin typeface="ArialMT"/>
              </a:rPr>
              <a:t>8.6.2022</a:t>
            </a:r>
            <a:endParaRPr lang="cs-CZ" sz="1400" dirty="0">
              <a:latin typeface="ArialMT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A7F95A9-C2D7-4127-83B3-3692119128F2}"/>
              </a:ext>
            </a:extLst>
          </p:cNvPr>
          <p:cNvSpPr txBox="1"/>
          <p:nvPr/>
        </p:nvSpPr>
        <p:spPr>
          <a:xfrm>
            <a:off x="4572000" y="135374"/>
            <a:ext cx="5629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400" dirty="0">
                <a:solidFill>
                  <a:srgbClr val="010101"/>
                </a:solidFill>
                <a:latin typeface="ArialMT"/>
              </a:rPr>
              <a:t>C1</a:t>
            </a:r>
            <a:endParaRPr lang="cs-CZ" sz="140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93724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331874"/>
            <a:ext cx="5846300" cy="211981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POSUZOVÁNÍ PŘÍJMŮ</a:t>
            </a:r>
            <a:endParaRPr lang="en-US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79120"/>
            <a:ext cx="576629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i="0" u="none" strike="noStrike" baseline="0" dirty="0">
                <a:solidFill>
                  <a:srgbClr val="EA041E"/>
                </a:solidFill>
                <a:latin typeface="Arial-BoldMT"/>
              </a:rPr>
              <a:t>PŘÍJMY ZE ZÁVISLÉ ČINNOSTI</a:t>
            </a:r>
            <a:endParaRPr lang="en-US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4A18B55-EAD1-4577-A7C1-C89C788E9C91}"/>
              </a:ext>
            </a:extLst>
          </p:cNvPr>
          <p:cNvSpPr txBox="1"/>
          <p:nvPr/>
        </p:nvSpPr>
        <p:spPr>
          <a:xfrm>
            <a:off x="200170" y="1226366"/>
            <a:ext cx="840662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b="1" i="0" u="none" strike="noStrike" baseline="0" dirty="0">
                <a:solidFill>
                  <a:srgbClr val="010101"/>
                </a:solidFill>
                <a:latin typeface="ArialMT"/>
              </a:rPr>
              <a:t>Pracovní poměr na dobu neurčitou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klient není ve zkušební lhůtě či výpovědní lhůtě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dokládá na Potvrzení o výši příjmu – nesmí být starší 30 dnů</a:t>
            </a:r>
          </a:p>
          <a:p>
            <a:pPr algn="l"/>
            <a:endParaRPr lang="cs-CZ" sz="1400" b="1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cs-CZ" sz="1400" b="1" i="0" u="none" strike="noStrike" baseline="0" dirty="0">
                <a:solidFill>
                  <a:srgbClr val="010101"/>
                </a:solidFill>
                <a:latin typeface="ArialMT"/>
              </a:rPr>
              <a:t>Pracovní poměr na dobu určitou a DPČ (dohoda o pracovní činnosti)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současný poměr musí trvat alespoň 3 M a klient je aktuálně zaměstnán</a:t>
            </a:r>
          </a:p>
          <a:p>
            <a:pPr algn="l"/>
            <a:endParaRPr lang="cs-CZ" sz="1400" b="1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cs-CZ" sz="1400" b="1" i="0" u="none" strike="noStrike" baseline="0" dirty="0">
                <a:solidFill>
                  <a:srgbClr val="010101"/>
                </a:solidFill>
                <a:latin typeface="ArialMT"/>
              </a:rPr>
              <a:t>Domicilovaný příjem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pokud klientovi chodí příjem ze závislé či podnikatelské činnosti na účet v KB – lze doložit Čestným prohlášením o výši příjmu - Domicilace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pravidelný příjem lze doložit za posledních 6M po sobě jdoucích ukončených kalendářních měsíců</a:t>
            </a:r>
            <a:endParaRPr lang="cs-CZ" sz="140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3434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331874"/>
            <a:ext cx="5846300" cy="211981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POSUZOVÁNÍ PŘÍJMŮ</a:t>
            </a:r>
            <a:endParaRPr lang="en-US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79120"/>
            <a:ext cx="576629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i="0" u="none" strike="noStrike" baseline="0" dirty="0">
                <a:solidFill>
                  <a:srgbClr val="EA041E"/>
                </a:solidFill>
                <a:latin typeface="Arial-BoldMT"/>
              </a:rPr>
              <a:t>PŘÍJMY Z PODNIKATELSKÉ ČINNOSTI</a:t>
            </a:r>
            <a:endParaRPr lang="en-US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4A18B55-EAD1-4577-A7C1-C89C788E9C91}"/>
              </a:ext>
            </a:extLst>
          </p:cNvPr>
          <p:cNvSpPr txBox="1"/>
          <p:nvPr/>
        </p:nvSpPr>
        <p:spPr>
          <a:xfrm>
            <a:off x="200170" y="1226366"/>
            <a:ext cx="840662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b="1" i="0" u="none" strike="noStrike" baseline="0" dirty="0">
                <a:solidFill>
                  <a:srgbClr val="010101"/>
                </a:solidFill>
                <a:latin typeface="ArialMT"/>
              </a:rPr>
              <a:t>Pokud má kdokoli z žadatelů aktivní oprávnění k podnikatelské činnosti, je nutné vždy ověřit jeho příjem/ztrátu či že nedokládá žádné příjmy za poslední zdaňovací období.</a:t>
            </a:r>
          </a:p>
          <a:p>
            <a:pPr algn="l"/>
            <a:endParaRPr lang="cs-CZ" sz="1400" b="1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cs-CZ" sz="1400" b="1" i="0" u="none" strike="noStrike" baseline="0" dirty="0">
                <a:solidFill>
                  <a:srgbClr val="010101"/>
                </a:solidFill>
                <a:latin typeface="ArialMT"/>
              </a:rPr>
              <a:t>Klient dokládá: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Přiznání k dani z příjmů – vždy podepsané klientem a opatřené podacím razítkem FÚ včetně všech náležitých příloh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Doklad o zaplacení daně/vrácení přeplatku/potvrzení o bezdlužnosti na FÚ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cs-CZ" sz="14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cs-CZ" sz="1400" b="1" i="0" u="none" strike="noStrike" baseline="0" dirty="0">
                <a:solidFill>
                  <a:srgbClr val="010101"/>
                </a:solidFill>
                <a:latin typeface="ArialMT"/>
              </a:rPr>
              <a:t>Příjmy z pronájmu nemovitosti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Stávající - vždy překládá Daňové přiznání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Budoucí – akceptovatelné pouze u rezidenčních nemovitostí</a:t>
            </a:r>
          </a:p>
          <a:p>
            <a:pPr algn="l"/>
            <a:endParaRPr lang="cs-CZ" sz="14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Kalkulačka pro výpočet čistého ročního příjmu </a:t>
            </a: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  <a:sym typeface="Wingdings" panose="05000000000000000000" pitchFamily="2" charset="2"/>
              </a:rPr>
              <a:t> </a:t>
            </a:r>
            <a:r>
              <a:rPr lang="cs-CZ" sz="1400" b="0" i="0" u="none" strike="noStrike" baseline="0" dirty="0">
                <a:solidFill>
                  <a:srgbClr val="0000FF"/>
                </a:solidFill>
                <a:latin typeface="ArialMT"/>
              </a:rPr>
              <a:t>www.partneri-kb.cz </a:t>
            </a: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(sekce Metodika)</a:t>
            </a:r>
            <a:endParaRPr lang="cs-CZ" sz="140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289464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331874"/>
            <a:ext cx="5846300" cy="211981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POSUZOVÁNÍ PŘÍJMŮ</a:t>
            </a:r>
            <a:endParaRPr lang="en-US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79120"/>
            <a:ext cx="576629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i="0" u="none" strike="noStrike" baseline="0" dirty="0">
                <a:solidFill>
                  <a:srgbClr val="EA041E"/>
                </a:solidFill>
                <a:latin typeface="Arial-BoldMT"/>
              </a:rPr>
              <a:t>PŘÍJMY DOPLŇKOVÉ SE ZDROJEM PŘÍJMU V ČR</a:t>
            </a:r>
            <a:endParaRPr lang="en-US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4A18B55-EAD1-4577-A7C1-C89C788E9C91}"/>
              </a:ext>
            </a:extLst>
          </p:cNvPr>
          <p:cNvSpPr txBox="1"/>
          <p:nvPr/>
        </p:nvSpPr>
        <p:spPr>
          <a:xfrm>
            <a:off x="200170" y="1226366"/>
            <a:ext cx="8406620" cy="2944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400" dirty="0">
                <a:solidFill>
                  <a:srgbClr val="000000"/>
                </a:solidFill>
                <a:effectLst/>
                <a:latin typeface="ArialMT"/>
                <a:ea typeface="Times New Roman" panose="02020603050405020304" pitchFamily="18" charset="0"/>
              </a:rPr>
              <a:t>Obecná pravidla pro doplňkové příjmy: </a:t>
            </a:r>
          </a:p>
          <a:p>
            <a:pPr marL="285750" indent="-285750" algn="just">
              <a:spcAft>
                <a:spcPts val="405"/>
              </a:spcAft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0000"/>
                </a:solidFill>
                <a:effectLst/>
                <a:latin typeface="ArialMT"/>
                <a:ea typeface="Times New Roman" panose="02020603050405020304" pitchFamily="18" charset="0"/>
              </a:rPr>
              <a:t>jsou prokazatelné, tj. doložené originály dokladů/úředně ověřená kopie/věrohodná kopie,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0000"/>
                </a:solidFill>
                <a:effectLst/>
                <a:latin typeface="ArialMT"/>
                <a:ea typeface="Times New Roman" panose="02020603050405020304" pitchFamily="18" charset="0"/>
              </a:rPr>
              <a:t>doplňkové příjmy lze zahrnout v plné výši a mohou tvořit samostatný příjem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0000"/>
              </a:solidFill>
              <a:effectLst/>
              <a:latin typeface="ArialMT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0000"/>
              </a:solidFill>
              <a:effectLst/>
              <a:latin typeface="ArialMT"/>
              <a:ea typeface="Times New Roman" panose="02020603050405020304" pitchFamily="18" charset="0"/>
            </a:endParaRPr>
          </a:p>
          <a:p>
            <a:pPr algn="just"/>
            <a:r>
              <a:rPr lang="cs-CZ" sz="1400" b="1" dirty="0">
                <a:solidFill>
                  <a:srgbClr val="000000"/>
                </a:solidFill>
                <a:latin typeface="ArialMT"/>
                <a:ea typeface="Times New Roman" panose="02020603050405020304" pitchFamily="18" charset="0"/>
              </a:rPr>
              <a:t>Typy doplňkových příjmů:</a:t>
            </a:r>
          </a:p>
          <a:p>
            <a:pPr algn="just"/>
            <a:r>
              <a:rPr lang="cs-CZ" sz="1400" dirty="0">
                <a:effectLst/>
                <a:latin typeface="ArialMT"/>
                <a:ea typeface="Times New Roman" panose="02020603050405020304" pitchFamily="18" charset="0"/>
              </a:rPr>
              <a:t>Starobní důchod			Peněžitá pomoc v mateřství</a:t>
            </a:r>
            <a:endParaRPr lang="cs-CZ" sz="1400" dirty="0">
              <a:latin typeface="ArialMT"/>
              <a:ea typeface="Times New Roman" panose="02020603050405020304" pitchFamily="18" charset="0"/>
            </a:endParaRPr>
          </a:p>
          <a:p>
            <a:pPr algn="just"/>
            <a:r>
              <a:rPr lang="cs-CZ" sz="1400" dirty="0">
                <a:effectLst/>
                <a:latin typeface="ArialMT"/>
                <a:ea typeface="Times New Roman" panose="02020603050405020304" pitchFamily="18" charset="0"/>
              </a:rPr>
              <a:t>Rodičovský příspěvek			Výsluhový příspěvek</a:t>
            </a:r>
            <a:endParaRPr lang="cs-CZ" sz="1400" dirty="0">
              <a:latin typeface="ArialMT"/>
              <a:ea typeface="Times New Roman" panose="02020603050405020304" pitchFamily="18" charset="0"/>
            </a:endParaRPr>
          </a:p>
          <a:p>
            <a:pPr algn="just"/>
            <a:r>
              <a:rPr lang="cs-CZ" sz="1400" dirty="0">
                <a:effectLst/>
                <a:latin typeface="ArialMT"/>
                <a:ea typeface="Times New Roman" panose="02020603050405020304" pitchFamily="18" charset="0"/>
              </a:rPr>
              <a:t>Odměna pěstouna 			Příspěvek na bydlení pro vojáky/Stabilizační příspěvek</a:t>
            </a:r>
          </a:p>
          <a:p>
            <a:pPr algn="just"/>
            <a:r>
              <a:rPr lang="cs-CZ" sz="1400" dirty="0">
                <a:effectLst/>
                <a:latin typeface="ArialMT"/>
                <a:ea typeface="Times New Roman" panose="02020603050405020304" pitchFamily="18" charset="0"/>
              </a:rPr>
              <a:t>Cestovní náhrady (diety)		Výživné</a:t>
            </a:r>
          </a:p>
          <a:p>
            <a:pPr algn="just"/>
            <a:r>
              <a:rPr lang="cs-CZ" sz="1400" dirty="0">
                <a:effectLst/>
                <a:latin typeface="ArialMT"/>
                <a:ea typeface="Times New Roman" panose="02020603050405020304" pitchFamily="18" charset="0"/>
              </a:rPr>
              <a:t>Střídavá péče o děti 			Vdovský důchod</a:t>
            </a:r>
            <a:endParaRPr lang="cs-CZ" sz="1400" dirty="0">
              <a:latin typeface="ArialMT"/>
              <a:ea typeface="Times New Roman" panose="02020603050405020304" pitchFamily="18" charset="0"/>
            </a:endParaRPr>
          </a:p>
          <a:p>
            <a:pPr algn="just"/>
            <a:r>
              <a:rPr lang="cs-CZ" sz="1400" dirty="0">
                <a:effectLst/>
                <a:latin typeface="ArialMT"/>
                <a:ea typeface="Times New Roman" panose="02020603050405020304" pitchFamily="18" charset="0"/>
              </a:rPr>
              <a:t>Invalidní důchod – 3. stupně</a:t>
            </a:r>
            <a:endParaRPr lang="cs-CZ" sz="1400" dirty="0">
              <a:latin typeface="ArialMT"/>
              <a:ea typeface="Times New Roman" panose="02020603050405020304" pitchFamily="18" charset="0"/>
            </a:endParaRPr>
          </a:p>
          <a:p>
            <a:pPr algn="just"/>
            <a:endParaRPr lang="cs-CZ" sz="1400" dirty="0">
              <a:solidFill>
                <a:srgbClr val="000000"/>
              </a:solidFill>
              <a:effectLst/>
              <a:latin typeface="ArialM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81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331874"/>
            <a:ext cx="5846300" cy="211981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POSUZOVÁNÍ PŘÍJMŮ</a:t>
            </a:r>
            <a:endParaRPr lang="en-US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79120"/>
            <a:ext cx="576629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i="0" u="none" strike="noStrike" baseline="0" dirty="0">
                <a:solidFill>
                  <a:srgbClr val="EA041E"/>
                </a:solidFill>
                <a:latin typeface="Arial-BoldMT"/>
              </a:rPr>
              <a:t>NESTANDARDNÍ PŘÍJMY</a:t>
            </a:r>
            <a:endParaRPr lang="en-US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4A18B55-EAD1-4577-A7C1-C89C788E9C91}"/>
              </a:ext>
            </a:extLst>
          </p:cNvPr>
          <p:cNvSpPr txBox="1"/>
          <p:nvPr/>
        </p:nvSpPr>
        <p:spPr>
          <a:xfrm>
            <a:off x="200170" y="1226366"/>
            <a:ext cx="8406620" cy="3305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latin typeface="ArialMT"/>
                <a:ea typeface="Times New Roman" panose="02020603050405020304" pitchFamily="18" charset="0"/>
                <a:cs typeface="Times New Roman" panose="02020603050405020304" pitchFamily="18" charset="0"/>
              </a:rPr>
              <a:t>Příjmy akceptovatelné </a:t>
            </a:r>
            <a:r>
              <a:rPr lang="cs-CZ" sz="1400" b="1" dirty="0">
                <a:effectLst/>
                <a:latin typeface="ArialMT"/>
                <a:ea typeface="Times New Roman" panose="02020603050405020304" pitchFamily="18" charset="0"/>
                <a:cs typeface="Times New Roman" panose="02020603050405020304" pitchFamily="18" charset="0"/>
              </a:rPr>
              <a:t>na základě individuálního posouzení</a:t>
            </a:r>
            <a:r>
              <a:rPr lang="cs-CZ" sz="1400" dirty="0">
                <a:effectLst/>
                <a:latin typeface="ArialM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400" dirty="0">
              <a:latin typeface="Arial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b="1" dirty="0">
                <a:effectLst/>
                <a:latin typeface="ArialMT"/>
                <a:ea typeface="Times New Roman" panose="02020603050405020304" pitchFamily="18" charset="0"/>
                <a:cs typeface="Times New Roman" panose="02020603050405020304" pitchFamily="18" charset="0"/>
              </a:rPr>
              <a:t>Do této kategorie patří</a:t>
            </a:r>
          </a:p>
          <a:p>
            <a:pPr lvl="0" algn="just">
              <a:spcAft>
                <a:spcPts val="800"/>
              </a:spcAft>
            </a:pPr>
            <a:r>
              <a:rPr lang="cs-CZ" sz="1400" dirty="0">
                <a:latin typeface="ArialMT"/>
              </a:rPr>
              <a:t>Invalidní důchod 1. a 2. stupně 		Sirotčí důchod</a:t>
            </a:r>
          </a:p>
          <a:p>
            <a:pPr lvl="0" algn="just">
              <a:spcAft>
                <a:spcPts val="800"/>
              </a:spcAft>
            </a:pPr>
            <a:r>
              <a:rPr lang="cs-CZ" sz="1400" dirty="0">
                <a:latin typeface="ArialMT"/>
              </a:rPr>
              <a:t>Dávky pro tělesně postižené		Příjmy podle § 10 (Ostatní příjmy)</a:t>
            </a:r>
          </a:p>
          <a:p>
            <a:pPr lvl="0" algn="just">
              <a:spcAft>
                <a:spcPts val="800"/>
              </a:spcAft>
            </a:pPr>
            <a:r>
              <a:rPr lang="cs-CZ" sz="1400" dirty="0">
                <a:latin typeface="ArialMT"/>
              </a:rPr>
              <a:t>Příjmy plynoucí z Dohody o provedení práce	Příjmy plynoucí ze Smlouvy o dílo</a:t>
            </a:r>
          </a:p>
          <a:p>
            <a:pPr lvl="0" algn="just">
              <a:spcAft>
                <a:spcPts val="800"/>
              </a:spcAft>
            </a:pPr>
            <a:r>
              <a:rPr lang="cs-CZ" sz="1400" dirty="0">
                <a:latin typeface="ArialMT"/>
              </a:rPr>
              <a:t>Příjmy z kapitálového majetku 		Příspěvek na péči</a:t>
            </a:r>
          </a:p>
          <a:p>
            <a:pPr algn="just">
              <a:spcAft>
                <a:spcPts val="800"/>
              </a:spcAft>
            </a:pPr>
            <a:r>
              <a:rPr lang="cs-CZ" sz="1400" dirty="0">
                <a:latin typeface="ArialMT"/>
              </a:rPr>
              <a:t>Jednorázové odměny, podpora v nezaměstnanosti, příspěvek v nouzi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cs-CZ" sz="1400" dirty="0">
              <a:effectLst/>
              <a:latin typeface="ArialM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400" dirty="0">
              <a:solidFill>
                <a:srgbClr val="000000"/>
              </a:solidFill>
              <a:effectLst/>
              <a:latin typeface="ArialM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25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331874"/>
            <a:ext cx="5846300" cy="211981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POSUZOVÁNÍ VÝDAJŮ A ZÁVAZKŮ</a:t>
            </a:r>
            <a:endParaRPr lang="en-US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79120"/>
            <a:ext cx="576629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i="0" u="none" strike="noStrike" baseline="0" dirty="0">
                <a:solidFill>
                  <a:srgbClr val="EA041E"/>
                </a:solidFill>
                <a:latin typeface="Arial-BoldMT"/>
              </a:rPr>
              <a:t>VYHODNOCENÍ</a:t>
            </a:r>
            <a:endParaRPr lang="en-US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4A18B55-EAD1-4577-A7C1-C89C788E9C91}"/>
              </a:ext>
            </a:extLst>
          </p:cNvPr>
          <p:cNvSpPr txBox="1"/>
          <p:nvPr/>
        </p:nvSpPr>
        <p:spPr>
          <a:xfrm>
            <a:off x="200170" y="1226366"/>
            <a:ext cx="840662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Vyplnění žádosti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kvalitní vyplnění žádosti o úvěr je nezbytné pro rychlé zpracování a poskytnutí úvěrového obchodu bez nutnosti dokládání dalších informací,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klient je vždy </a:t>
            </a:r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povinen samostatně a pravdivě uvést v Žádosti veškeré své závazky,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pokud klient </a:t>
            </a:r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neuvede všechny 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své výdaje </a:t>
            </a:r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pravdivě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, pak lze takové jednání klasifikovat i </a:t>
            </a:r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jako pokus o úvěrový podvod,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dirty="0">
                <a:solidFill>
                  <a:srgbClr val="010101"/>
                </a:solidFill>
                <a:latin typeface="ArialMT"/>
              </a:rPr>
              <a:t>s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ituace, kdy klient má výdaje i závazky nulové, prakticky nemůže nastat.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cs-CZ" sz="12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cs-CZ" sz="1200" b="1" i="0" u="none" strike="noStrike" baseline="0" dirty="0">
                <a:solidFill>
                  <a:srgbClr val="C10000"/>
                </a:solidFill>
                <a:latin typeface="ArialMT"/>
              </a:rPr>
              <a:t>Výdaje a závazky nesmí být nikdy uvedeny jako nulové a uvádíme: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závazky vůči jiným bankám včetně limitů KK a KTK/PD, splátky leasingů,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dirty="0">
                <a:solidFill>
                  <a:srgbClr val="010101"/>
                </a:solidFill>
                <a:latin typeface="ArialMT"/>
              </a:rPr>
              <a:t>o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statní závazky - výdaje za mobilní telefon, internet, dopravné do zaměstnání apod.,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dirty="0">
                <a:solidFill>
                  <a:srgbClr val="010101"/>
                </a:solidFill>
                <a:latin typeface="ArialMT"/>
              </a:rPr>
              <a:t>n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áklady na bydlení - tržní nájemné, náklad na služby (vodné, plyn, elektřina, fond oprav atd.),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dirty="0">
                <a:solidFill>
                  <a:srgbClr val="010101"/>
                </a:solidFill>
                <a:latin typeface="ArialMT"/>
              </a:rPr>
              <a:t>v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ýživné dle rozhodnutí soudu,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dirty="0">
                <a:solidFill>
                  <a:srgbClr val="010101"/>
                </a:solidFill>
                <a:latin typeface="ArialMT"/>
              </a:rPr>
              <a:t>m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ěsíční výdaje plynoucí z pojistných smluv,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dirty="0">
                <a:solidFill>
                  <a:srgbClr val="010101"/>
                </a:solidFill>
                <a:latin typeface="ArialMT"/>
              </a:rPr>
              <a:t>p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ravidelní platby spořícího charakteru,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dirty="0">
                <a:solidFill>
                  <a:srgbClr val="010101"/>
                </a:solidFill>
                <a:latin typeface="ArialMT"/>
              </a:rPr>
              <a:t>srážky ze mzdy,</a:t>
            </a:r>
            <a:endParaRPr lang="cs-CZ" sz="12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NEUVÁDĚJÍ SE splátky a výše úvěru v KB jak FOO, tak FOP.</a:t>
            </a:r>
            <a:endParaRPr lang="cs-CZ" sz="1200" dirty="0">
              <a:solidFill>
                <a:srgbClr val="000000"/>
              </a:solidFill>
              <a:effectLst/>
              <a:latin typeface="ArialM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11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331874"/>
            <a:ext cx="5846300" cy="211981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" panose="020B0604020202020204" pitchFamily="34" charset="0"/>
              </a:rPr>
              <a:t>INFORMACE</a:t>
            </a:r>
            <a:endParaRPr lang="en-US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4A18B55-EAD1-4577-A7C1-C89C788E9C91}"/>
              </a:ext>
            </a:extLst>
          </p:cNvPr>
          <p:cNvSpPr txBox="1"/>
          <p:nvPr/>
        </p:nvSpPr>
        <p:spPr>
          <a:xfrm>
            <a:off x="200170" y="1226366"/>
            <a:ext cx="840662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400" b="1" i="0" u="none" strike="noStrike" baseline="0" dirty="0">
                <a:solidFill>
                  <a:srgbClr val="010101"/>
                </a:solidFill>
                <a:latin typeface="ArialMT"/>
              </a:rPr>
              <a:t>Veškeré detailní informace naleznete na </a:t>
            </a:r>
            <a:r>
              <a:rPr lang="cs-CZ" sz="1400" b="1" i="0" u="none" strike="noStrike" baseline="0" dirty="0">
                <a:solidFill>
                  <a:srgbClr val="EA041E"/>
                </a:solidFill>
                <a:latin typeface="ArialMT"/>
                <a:hlinkClick r:id="rId3"/>
              </a:rPr>
              <a:t>www.partneri-kb.cz</a:t>
            </a:r>
            <a:endParaRPr lang="cs-CZ" sz="1400" b="1" i="0" u="none" strike="noStrike" baseline="0" dirty="0">
              <a:solidFill>
                <a:srgbClr val="EA041E"/>
              </a:solidFill>
              <a:latin typeface="ArialMT"/>
            </a:endParaRPr>
          </a:p>
          <a:p>
            <a:pPr algn="l"/>
            <a:endParaRPr lang="cs-CZ" sz="1400" b="1" i="0" u="none" strike="noStrike" baseline="0" dirty="0">
              <a:solidFill>
                <a:srgbClr val="EA041E"/>
              </a:solidFill>
              <a:latin typeface="ArialMT"/>
            </a:endParaRPr>
          </a:p>
          <a:p>
            <a:pPr algn="l"/>
            <a:r>
              <a:rPr lang="cs-CZ" sz="1400" b="1" i="0" u="none" strike="noStrike" baseline="0" dirty="0">
                <a:solidFill>
                  <a:srgbClr val="010101"/>
                </a:solidFill>
                <a:latin typeface="ArialMT"/>
              </a:rPr>
              <a:t>Kontaktní osoby:</a:t>
            </a:r>
          </a:p>
          <a:p>
            <a:pPr algn="l"/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Pobočky KB – dle přiloženého seznamu – ředitel pobočky nebo náměstek pobočky</a:t>
            </a:r>
          </a:p>
          <a:p>
            <a:pPr algn="l"/>
            <a:endParaRPr lang="cs-CZ" sz="14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pl-PL" sz="1400" b="1" i="0" u="none" strike="noStrike" baseline="0" dirty="0">
                <a:solidFill>
                  <a:srgbClr val="010101"/>
                </a:solidFill>
                <a:latin typeface="ArialMT"/>
              </a:rPr>
              <a:t>Kontaktní osoba za Řízení třetích stran</a:t>
            </a:r>
          </a:p>
          <a:p>
            <a:pPr algn="l"/>
            <a:r>
              <a:rPr lang="pl-PL" sz="1400" dirty="0">
                <a:solidFill>
                  <a:srgbClr val="010101"/>
                </a:solidFill>
                <a:latin typeface="ArialMT"/>
              </a:rPr>
              <a:t>KAM pro danou společnost</a:t>
            </a:r>
            <a:endParaRPr lang="pl-PL" sz="140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endParaRPr lang="pl-PL" sz="1400" b="1" dirty="0">
              <a:solidFill>
                <a:srgbClr val="010101"/>
              </a:solidFill>
              <a:effectLst/>
              <a:latin typeface="ArialMT"/>
              <a:ea typeface="Times New Roman" panose="02020603050405020304" pitchFamily="18" charset="0"/>
            </a:endParaRPr>
          </a:p>
          <a:p>
            <a:pPr algn="l"/>
            <a:endParaRPr lang="pl-PL" sz="1400" b="1" dirty="0">
              <a:solidFill>
                <a:srgbClr val="010101"/>
              </a:solidFill>
              <a:latin typeface="ArialMT"/>
              <a:ea typeface="Times New Roman" panose="02020603050405020304" pitchFamily="18" charset="0"/>
            </a:endParaRPr>
          </a:p>
          <a:p>
            <a:pPr algn="l"/>
            <a:endParaRPr lang="pl-PL" sz="1400" b="1" dirty="0">
              <a:solidFill>
                <a:srgbClr val="010101"/>
              </a:solidFill>
              <a:effectLst/>
              <a:latin typeface="ArialMT"/>
              <a:ea typeface="Times New Roman" panose="02020603050405020304" pitchFamily="18" charset="0"/>
            </a:endParaRPr>
          </a:p>
          <a:p>
            <a:pPr algn="l"/>
            <a:endParaRPr lang="pl-PL" sz="1400" b="1" dirty="0">
              <a:solidFill>
                <a:srgbClr val="010101"/>
              </a:solidFill>
              <a:latin typeface="ArialMT"/>
              <a:ea typeface="Times New Roman" panose="02020603050405020304" pitchFamily="18" charset="0"/>
            </a:endParaRPr>
          </a:p>
          <a:p>
            <a:pPr algn="l"/>
            <a:endParaRPr lang="pl-PL" sz="1400" b="1" dirty="0">
              <a:solidFill>
                <a:srgbClr val="010101"/>
              </a:solidFill>
              <a:effectLst/>
              <a:latin typeface="ArialMT"/>
              <a:ea typeface="Times New Roman" panose="02020603050405020304" pitchFamily="18" charset="0"/>
            </a:endParaRPr>
          </a:p>
          <a:p>
            <a:pPr algn="l"/>
            <a:endParaRPr lang="pl-PL" sz="1400" b="1" dirty="0">
              <a:solidFill>
                <a:srgbClr val="010101"/>
              </a:solidFill>
              <a:latin typeface="ArialMT"/>
              <a:ea typeface="Times New Roman" panose="02020603050405020304" pitchFamily="18" charset="0"/>
            </a:endParaRPr>
          </a:p>
          <a:p>
            <a:pPr algn="l"/>
            <a:endParaRPr lang="pl-PL" sz="1400" b="1" dirty="0">
              <a:solidFill>
                <a:srgbClr val="010101"/>
              </a:solidFill>
              <a:effectLst/>
              <a:latin typeface="ArialMT"/>
              <a:ea typeface="Times New Roman" panose="02020603050405020304" pitchFamily="18" charset="0"/>
            </a:endParaRPr>
          </a:p>
          <a:p>
            <a:pPr algn="l"/>
            <a:endParaRPr lang="pl-PL" sz="1400" b="1" dirty="0">
              <a:solidFill>
                <a:srgbClr val="010101"/>
              </a:solidFill>
              <a:latin typeface="ArialMT"/>
              <a:ea typeface="Times New Roman" panose="02020603050405020304" pitchFamily="18" charset="0"/>
            </a:endParaRPr>
          </a:p>
          <a:p>
            <a:pPr algn="r"/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Účinnost ke dni 8.6.2022</a:t>
            </a:r>
            <a:endParaRPr lang="pl-PL" sz="1400" b="1" dirty="0">
              <a:solidFill>
                <a:srgbClr val="010101"/>
              </a:solidFill>
              <a:effectLst/>
              <a:latin typeface="ArialM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75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37069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331874"/>
            <a:ext cx="3987922" cy="211981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ČINNOST OBCHODNÍCH ZÁSTUPCŮ</a:t>
            </a:r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4FC955-5DD2-4D32-8859-3708ABCD75C6}"/>
              </a:ext>
            </a:extLst>
          </p:cNvPr>
          <p:cNvSpPr/>
          <p:nvPr/>
        </p:nvSpPr>
        <p:spPr>
          <a:xfrm>
            <a:off x="341086" y="1079310"/>
            <a:ext cx="8461828" cy="379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Seznámit žadatele, resp. spolužadatele, případně ručitele se základními podmínkami poskytnutí financování a dále pak:</a:t>
            </a:r>
          </a:p>
          <a:p>
            <a:pPr algn="just"/>
            <a:endParaRPr lang="cs-CZ" sz="14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just"/>
            <a:r>
              <a:rPr lang="cs-CZ" sz="1400" b="1" i="0" u="none" strike="noStrike" baseline="0" dirty="0">
                <a:solidFill>
                  <a:srgbClr val="C10000"/>
                </a:solidFill>
                <a:latin typeface="ArialMT"/>
              </a:rPr>
              <a:t>1. Akvizice NOVÝCH klientů, kteří u KB nemají financování.</a:t>
            </a:r>
          </a:p>
          <a:p>
            <a:pPr algn="just"/>
            <a:r>
              <a:rPr lang="cs-CZ" sz="1400" b="0" i="0" u="none" strike="noStrike" baseline="0" dirty="0">
                <a:solidFill>
                  <a:srgbClr val="C10000"/>
                </a:solidFill>
                <a:latin typeface="ArialMT"/>
              </a:rPr>
              <a:t>2. Identifikovat klienta a provést ověření pomocí dokladů totožnosti.</a:t>
            </a:r>
          </a:p>
          <a:p>
            <a:pPr algn="just"/>
            <a:r>
              <a:rPr lang="cs-CZ" sz="1400" b="0" i="0" u="none" strike="noStrike" baseline="0" dirty="0">
                <a:solidFill>
                  <a:srgbClr val="C10000"/>
                </a:solidFill>
                <a:latin typeface="ArialMT"/>
              </a:rPr>
              <a:t>3. Sepsat s klientem Žádost o poskytnutí úvěru, jejíž součástí je i potvrzení o zprostředkování obchodu.</a:t>
            </a:r>
          </a:p>
          <a:p>
            <a:pPr algn="just"/>
            <a:r>
              <a:rPr lang="cs-CZ" sz="1400" b="0" i="0" u="none" strike="noStrike" baseline="0" dirty="0">
                <a:solidFill>
                  <a:srgbClr val="C10000"/>
                </a:solidFill>
                <a:latin typeface="ArialMT"/>
              </a:rPr>
              <a:t>4. Shromáždit s pomocí klienta všechny podklady nezbytné k posouzení úvěrového obchodu:</a:t>
            </a:r>
          </a:p>
          <a:p>
            <a:pPr marL="180975" indent="-180975"/>
            <a:r>
              <a:rPr lang="cs-CZ" sz="1400" b="0" i="0" u="none" strike="noStrike" baseline="0" dirty="0">
                <a:solidFill>
                  <a:srgbClr val="C10000"/>
                </a:solidFill>
                <a:latin typeface="ArialMT"/>
              </a:rPr>
              <a:t>    OP, doložení příjmu, doklady ke konsolidaci, případně další doklady, včetně Průvodky.</a:t>
            </a:r>
          </a:p>
          <a:p>
            <a:pPr algn="just"/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5. Domluvit schůzku na pobočce KB s ředitelem nebo náměstkem pobočky viz seznam zástupců KB.</a:t>
            </a:r>
          </a:p>
          <a:p>
            <a:pPr algn="just"/>
            <a:r>
              <a:rPr lang="pl-PL" sz="1400" b="0" i="0" u="none" strike="noStrike" baseline="0" dirty="0">
                <a:solidFill>
                  <a:srgbClr val="010101"/>
                </a:solidFill>
                <a:latin typeface="ArialMT"/>
              </a:rPr>
              <a:t>6. Na schůzku donést veškeré dokumenty.</a:t>
            </a:r>
          </a:p>
          <a:p>
            <a:pPr algn="just"/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7. Zůstat v kontaktu s pobočkou a klientem minimálně do podpisu úvěrové smlouvy.</a:t>
            </a:r>
            <a:endParaRPr lang="cs-CZ" sz="1400" dirty="0">
              <a:latin typeface="ArialMT"/>
              <a:cs typeface="Times New Roman" panose="02020603050405020304" pitchFamily="18" charset="0"/>
            </a:endParaRPr>
          </a:p>
          <a:p>
            <a:pPr marL="519113" lvl="1" defTabSz="1042988">
              <a:lnSpc>
                <a:spcPts val="2100"/>
              </a:lnSpc>
              <a:defRPr/>
            </a:pPr>
            <a:endParaRPr lang="cs-CZ" sz="1400" dirty="0">
              <a:cs typeface="Times New Roman" panose="02020603050405020304" pitchFamily="18" charset="0"/>
            </a:endParaRPr>
          </a:p>
          <a:p>
            <a:pPr marL="519113" lvl="1" defTabSz="1042988">
              <a:lnSpc>
                <a:spcPts val="2100"/>
              </a:lnSpc>
              <a:defRPr/>
            </a:pPr>
            <a:endParaRPr lang="cs-CZ" sz="1400" dirty="0">
              <a:cs typeface="Times New Roman" panose="02020603050405020304" pitchFamily="18" charset="0"/>
            </a:endParaRPr>
          </a:p>
          <a:p>
            <a:pPr marL="846138" lvl="1" indent="-327025" defTabSz="1042988">
              <a:lnSpc>
                <a:spcPts val="2100"/>
              </a:lnSpc>
              <a:buFont typeface="Wingdings" panose="05000000000000000000" pitchFamily="2" charset="2"/>
              <a:buChar char="§"/>
              <a:defRPr/>
            </a:pPr>
            <a:r>
              <a:rPr lang="pt-BR" sz="1400" b="1" i="0" u="none" strike="noStrike" baseline="0" dirty="0">
                <a:solidFill>
                  <a:srgbClr val="FFFFFF"/>
                </a:solidFill>
                <a:highlight>
                  <a:srgbClr val="800000"/>
                </a:highlight>
                <a:latin typeface="Arial-BoldMT"/>
              </a:rPr>
              <a:t>ZAJISTIT MAXIMUM INFORMACÍ O FINANCOVÁNÍ A KLIENTOVI</a:t>
            </a:r>
            <a:endParaRPr lang="cs-CZ" sz="1400" dirty="0">
              <a:highlight>
                <a:srgbClr val="800000"/>
              </a:highlight>
            </a:endParaRPr>
          </a:p>
          <a:p>
            <a:pPr marL="846138" lvl="1" indent="-327025" defTabSz="1042988">
              <a:lnSpc>
                <a:spcPts val="2100"/>
              </a:lnSpc>
              <a:buFont typeface="Wingdings" panose="05000000000000000000" pitchFamily="2" charset="2"/>
              <a:buChar char="§"/>
              <a:defRPr/>
            </a:pPr>
            <a:endParaRPr lang="cs-CZ" sz="1600" dirty="0">
              <a:cs typeface="Times New Roman" panose="02020603050405020304" pitchFamily="18" charset="0"/>
            </a:endParaRPr>
          </a:p>
          <a:p>
            <a:pPr marL="519113" lvl="1" defTabSz="1042988">
              <a:lnSpc>
                <a:spcPts val="2100"/>
              </a:lnSpc>
              <a:defRPr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7122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124125"/>
            <a:ext cx="5846300" cy="419730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OBECNÉ PARAMETRY SPOTŘEBITELSKÝCH ÚVĚRŮ</a:t>
            </a:r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4FC955-5DD2-4D32-8859-3708ABCD75C6}"/>
              </a:ext>
            </a:extLst>
          </p:cNvPr>
          <p:cNvSpPr/>
          <p:nvPr/>
        </p:nvSpPr>
        <p:spPr>
          <a:xfrm>
            <a:off x="200170" y="1042246"/>
            <a:ext cx="84618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Fyzická osoba občan, starší 18ti let, svéprávný, který je: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občanem ČR (se státním občanstvím ČR)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cizím státním příslušníkem (Občan EU/Ostatní) - je možné poskytnout manželům, z nichž jeden je občanem ČR</a:t>
            </a:r>
          </a:p>
          <a:p>
            <a:pPr algn="just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Počet žadatelů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až 4 osoby, které představují max. 2 domácnosti, tzn. 1 žadatel a 3 spolužadatelé (žadatel a jeho manžel, registrovaný partner, druh/družka ve společné domácnosti)</a:t>
            </a:r>
          </a:p>
          <a:p>
            <a:pPr algn="just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Manželé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podepisují žádost i úvěr oba společně, jsou zavázáni společně a nerozdílně,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Úvěr lze poskytnou jen jednomu z manželů za dodržení určitých podmínek stanovených v metodice bez nutnosti zúžení SJM – posouzení je vždy individuální a záleží na rozhodnutí obchodního místa KB,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max. limit nezajištěné angažovanosti jednoho žadatele bez nutnosti podpisu druhého z manželů bez zúženého SJM je 2.500.000 Kč - do tohoto limitu se ZAHRNUJÍ nezajištěné SÚ, KK, KTK/PD a </a:t>
            </a:r>
            <a:r>
              <a:rPr lang="cs-CZ" sz="1200" dirty="0">
                <a:solidFill>
                  <a:srgbClr val="010101"/>
                </a:solidFill>
                <a:latin typeface="ArialMT"/>
              </a:rPr>
              <a:t>nezajištěné 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úvěry ze Stavebního spoření napříč trhem.</a:t>
            </a:r>
          </a:p>
          <a:p>
            <a:pPr algn="just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Registrovaní partneři, Druh/Družka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platí zásada, že každý z partnerů musí být buď občanem ČR nebo cizím státním příslušníkem s trvalým pobytem či přechodným v ČR,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pokud jsou žadateli, resp. spolužadateli o úvěr, nelze akceptovat, aby u úvěru vystupovali jako žadatel a ručitel,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v případě Druh/Družka žijící ve společné domácnosti, lze sloučit dvě domácnosti do jedné.</a:t>
            </a:r>
            <a:endParaRPr lang="cs-CZ" sz="1200" dirty="0">
              <a:latin typeface="ArialMT"/>
              <a:ea typeface="Source Sans Pro"/>
              <a:cs typeface="Calibri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79120"/>
            <a:ext cx="380033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dirty="0">
                <a:solidFill>
                  <a:srgbClr val="EA041E"/>
                </a:solidFill>
                <a:latin typeface="ArialMT"/>
              </a:rPr>
              <a:t>KOMU JSOU URČENY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188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124125"/>
            <a:ext cx="5846300" cy="419730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OBECNÉ PARAMETRY SPOTŘEBITELSKÝCH ÚVĚRŮ</a:t>
            </a:r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4FC955-5DD2-4D32-8859-3708ABCD75C6}"/>
              </a:ext>
            </a:extLst>
          </p:cNvPr>
          <p:cNvSpPr/>
          <p:nvPr/>
        </p:nvSpPr>
        <p:spPr>
          <a:xfrm>
            <a:off x="200170" y="1132726"/>
            <a:ext cx="84618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Cílová skupina: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b="1" i="0" u="none" strike="noStrike" baseline="0" dirty="0" err="1">
                <a:solidFill>
                  <a:srgbClr val="010101"/>
                </a:solidFill>
                <a:latin typeface="ArialMT"/>
              </a:rPr>
              <a:t>neklienti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/klienti občané, kteří chtějí financovat spotřební zboží/služby nebo jiné osobní potřeby,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cs-CZ" sz="1200" b="1" i="0" u="none" strike="noStrike" baseline="0" dirty="0" err="1">
                <a:solidFill>
                  <a:srgbClr val="010101"/>
                </a:solidFill>
                <a:latin typeface="ArialMT"/>
              </a:rPr>
              <a:t>neklienti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/klienti, kteří si přejí sloučením svých současných nepodnikatelských úvěrových produktů snížit měsíční splátky a případně dosáhnout úspory na měsíčních poplatcích.</a:t>
            </a:r>
            <a:endParaRPr lang="cs-CZ" sz="1200" dirty="0">
              <a:latin typeface="ArialMT"/>
              <a:ea typeface="Source Sans Pro"/>
              <a:cs typeface="Calibri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79120"/>
            <a:ext cx="380033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dirty="0">
                <a:solidFill>
                  <a:srgbClr val="EA041E"/>
                </a:solidFill>
                <a:latin typeface="ArialMT"/>
              </a:rPr>
              <a:t>SPOLEČNÉ PARAMETRY</a:t>
            </a:r>
            <a:endParaRPr lang="en-US" b="1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377C3F54-9207-4142-A177-54940F383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16947"/>
              </p:ext>
            </p:extLst>
          </p:nvPr>
        </p:nvGraphicFramePr>
        <p:xfrm>
          <a:off x="388622" y="2290014"/>
          <a:ext cx="8273376" cy="2291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68344">
                  <a:extLst>
                    <a:ext uri="{9D8B030D-6E8A-4147-A177-3AD203B41FA5}">
                      <a16:colId xmlns:a16="http://schemas.microsoft.com/office/drawing/2014/main" val="2294925847"/>
                    </a:ext>
                  </a:extLst>
                </a:gridCol>
                <a:gridCol w="2068344">
                  <a:extLst>
                    <a:ext uri="{9D8B030D-6E8A-4147-A177-3AD203B41FA5}">
                      <a16:colId xmlns:a16="http://schemas.microsoft.com/office/drawing/2014/main" val="3671155979"/>
                    </a:ext>
                  </a:extLst>
                </a:gridCol>
                <a:gridCol w="2068344">
                  <a:extLst>
                    <a:ext uri="{9D8B030D-6E8A-4147-A177-3AD203B41FA5}">
                      <a16:colId xmlns:a16="http://schemas.microsoft.com/office/drawing/2014/main" val="2035886637"/>
                    </a:ext>
                  </a:extLst>
                </a:gridCol>
                <a:gridCol w="2068344">
                  <a:extLst>
                    <a:ext uri="{9D8B030D-6E8A-4147-A177-3AD203B41FA5}">
                      <a16:colId xmlns:a16="http://schemas.microsoft.com/office/drawing/2014/main" val="2956764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b="1" u="none" strike="noStrike" kern="1200" baseline="0" dirty="0">
                          <a:solidFill>
                            <a:schemeClr val="tx1"/>
                          </a:solidFill>
                          <a:latin typeface="ArialMT"/>
                        </a:rPr>
                        <a:t>Výše úvěru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kern="1200" baseline="0" dirty="0">
                          <a:solidFill>
                            <a:schemeClr val="tx1"/>
                          </a:solidFill>
                          <a:latin typeface="ArialMT"/>
                        </a:rPr>
                        <a:t>Splatnost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kern="1200" baseline="0" dirty="0">
                          <a:solidFill>
                            <a:schemeClr val="tx1"/>
                          </a:solidFill>
                          <a:latin typeface="ArialMT"/>
                        </a:rPr>
                        <a:t>Typ splácení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u="none" strike="noStrike" kern="1200" baseline="0" dirty="0">
                          <a:solidFill>
                            <a:schemeClr val="tx1"/>
                          </a:solidFill>
                          <a:latin typeface="ArialMT"/>
                        </a:rPr>
                        <a:t>Zajištění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40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</a:rPr>
                        <a:t>30 000 – 2 500 000 Kč </a:t>
                      </a:r>
                      <a:r>
                        <a:rPr lang="pl-PL" sz="1200" b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</a:rPr>
                        <a:t>v závislosti na výši a typu</a:t>
                      </a:r>
                    </a:p>
                    <a:p>
                      <a:r>
                        <a:rPr lang="cs-CZ" sz="1200" b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</a:rPr>
                        <a:t>úvěru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12 měsíců –  96/120 měsíců</a:t>
                      </a:r>
                    </a:p>
                    <a:p>
                      <a:endParaRPr lang="cs-CZ" sz="1200" b="0" i="0" u="none" strike="noStrike" kern="1200" baseline="0" dirty="0">
                        <a:solidFill>
                          <a:schemeClr val="tx1"/>
                        </a:solidFill>
                        <a:latin typeface="ArialM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datum splátky kdykoli - doporučujeme splátky směřovat k 15. nebo 25. dni v měsíci </a:t>
                      </a: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v závislosti na termínu pravidelného příjmu 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Anuitní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cs-CZ" sz="1200" b="0" i="0" u="none" strike="noStrike" kern="1200" baseline="0" dirty="0">
                        <a:solidFill>
                          <a:schemeClr val="tx1"/>
                        </a:solidFill>
                        <a:latin typeface="ArialM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Klient vždy obdrží:</a:t>
                      </a:r>
                    </a:p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ESIP – Evropský</a:t>
                      </a:r>
                    </a:p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standardizovaný informační</a:t>
                      </a:r>
                    </a:p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protokol – přehled povinných  informací, výši RPSN, částky splatné spotřebitelem, splátkový kalendář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- bez zajištění</a:t>
                      </a:r>
                    </a:p>
                    <a:p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- se zajištěním, a to vždy min. </a:t>
                      </a:r>
                      <a:r>
                        <a:rPr lang="pt-BR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do celé výše úvěru těmito</a:t>
                      </a:r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 prostředky: ručením třetí Osoby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883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78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124125"/>
            <a:ext cx="5846300" cy="419730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OBECNÉ PARAMETRY SPOTŘEBITELSKÝCH ÚVĚRŮ</a:t>
            </a:r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4FC955-5DD2-4D32-8859-3708ABCD75C6}"/>
              </a:ext>
            </a:extLst>
          </p:cNvPr>
          <p:cNvSpPr/>
          <p:nvPr/>
        </p:nvSpPr>
        <p:spPr>
          <a:xfrm>
            <a:off x="200170" y="1132726"/>
            <a:ext cx="846182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s-CZ" sz="1400" b="1" i="0" u="none" strike="noStrike" baseline="0" dirty="0">
                <a:solidFill>
                  <a:srgbClr val="010101"/>
                </a:solidFill>
                <a:latin typeface="ArialMT"/>
              </a:rPr>
              <a:t>Čerpání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max. do 1 měsíce od data podpisu úvěrové smlouvy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jednorázově nebo postupně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účelově, neúčelově</a:t>
            </a:r>
          </a:p>
          <a:p>
            <a:pPr algn="l"/>
            <a:endParaRPr lang="cs-CZ" sz="14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cs-CZ" sz="1400" b="1" i="0" u="none" strike="noStrike" baseline="0" dirty="0">
                <a:solidFill>
                  <a:srgbClr val="010101"/>
                </a:solidFill>
                <a:latin typeface="ArialMT"/>
              </a:rPr>
              <a:t>Poplatky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10101"/>
                </a:solidFill>
                <a:latin typeface="ArialMT"/>
              </a:rPr>
              <a:t>p</a:t>
            </a: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oplatek za správu úvěru – 490 Kč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spravování úvěru vždy zdarma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na úvěry přes Externí partnery se vždy vztahuje akční nabídka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b="0" i="0" u="none" strike="noStrike" baseline="0" dirty="0">
                <a:solidFill>
                  <a:srgbClr val="010101"/>
                </a:solidFill>
                <a:latin typeface="ArialMT"/>
              </a:rPr>
              <a:t>mimořádná splátka či předčasné splacení zdarma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10101"/>
                </a:solidFill>
                <a:latin typeface="ArialMT"/>
                <a:ea typeface="Source Sans Pro"/>
                <a:cs typeface="Calibri"/>
              </a:rPr>
              <a:t>aktuální poplatky viz. Sazebník KB</a:t>
            </a:r>
            <a:endParaRPr lang="cs-CZ" sz="1400" dirty="0">
              <a:latin typeface="ArialMT"/>
              <a:ea typeface="Source Sans Pro"/>
              <a:cs typeface="Calibri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79120"/>
            <a:ext cx="380033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dirty="0">
                <a:solidFill>
                  <a:srgbClr val="EA041E"/>
                </a:solidFill>
                <a:latin typeface="ArialMT"/>
              </a:rPr>
              <a:t>SPOLEČNÉ PARAMETRY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106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124125"/>
            <a:ext cx="5846300" cy="419730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OBECNÉ PARAMETRY SPOTŘEBITELSKÝCH ÚVĚRŮ</a:t>
            </a:r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4FC955-5DD2-4D32-8859-3708ABCD75C6}"/>
              </a:ext>
            </a:extLst>
          </p:cNvPr>
          <p:cNvSpPr/>
          <p:nvPr/>
        </p:nvSpPr>
        <p:spPr>
          <a:xfrm>
            <a:off x="200170" y="1132726"/>
            <a:ext cx="84618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Pojištění ke spotřebitelským úvěrům - tzv. Pojištění schopnosti splácet</a:t>
            </a:r>
          </a:p>
          <a:p>
            <a:pPr algn="l"/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Bez existence osobního úvěru či Optimální půjčky nelze sjednat samostatně.</a:t>
            </a:r>
          </a:p>
          <a:p>
            <a:pPr algn="l"/>
            <a:endParaRPr lang="cs-CZ" sz="12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Hlavní výhody tohoto produktu jsou: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bez vstupní lékařské prohlídky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nízká cena - měsíční pojistné - 0,1% z výše úvěru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200" dirty="0">
                <a:solidFill>
                  <a:srgbClr val="010101"/>
                </a:solidFill>
                <a:latin typeface="ArialMT"/>
              </a:rPr>
              <a:t>k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omplexní pojištění pro více životních situací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ochrana ručitelů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cs-CZ" sz="12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Obsahuje pojistnou ochranu pro tyto situace </a:t>
            </a:r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Pojištění pro případ:</a:t>
            </a:r>
            <a:endParaRPr lang="cs-CZ" sz="1200" dirty="0">
              <a:latin typeface="ArialMT"/>
              <a:ea typeface="Source Sans Pro"/>
              <a:cs typeface="Calibri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79120"/>
            <a:ext cx="576629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i="0" u="none" strike="noStrike" baseline="0" dirty="0">
                <a:solidFill>
                  <a:srgbClr val="EA041E"/>
                </a:solidFill>
                <a:latin typeface="Arial-BoldMT"/>
              </a:rPr>
              <a:t>Související </a:t>
            </a:r>
            <a:r>
              <a:rPr lang="cs-CZ" sz="1800" b="1" i="0" u="none" strike="noStrike" baseline="0" dirty="0">
                <a:solidFill>
                  <a:srgbClr val="EA041E"/>
                </a:solidFill>
                <a:latin typeface="Arial" panose="020B0604020202020204" pitchFamily="34" charset="0"/>
              </a:rPr>
              <a:t>produkty </a:t>
            </a:r>
            <a:r>
              <a:rPr lang="cs-CZ" sz="1800" b="1" i="0" u="none" strike="noStrike" baseline="0" dirty="0">
                <a:solidFill>
                  <a:srgbClr val="EA041E"/>
                </a:solidFill>
                <a:latin typeface="Arial-BoldMT"/>
              </a:rPr>
              <a:t>– </a:t>
            </a:r>
            <a:r>
              <a:rPr lang="cs-CZ" sz="1800" b="1" i="0" u="none" strike="noStrike" baseline="0" dirty="0">
                <a:solidFill>
                  <a:srgbClr val="EA041E"/>
                </a:solidFill>
                <a:latin typeface="Arial" panose="020B0604020202020204" pitchFamily="34" charset="0"/>
              </a:rPr>
              <a:t>ochrana klienta</a:t>
            </a:r>
            <a:endParaRPr lang="en-US" b="1" dirty="0"/>
          </a:p>
        </p:txBody>
      </p:sp>
      <p:graphicFrame>
        <p:nvGraphicFramePr>
          <p:cNvPr id="3" name="Tabulka 5">
            <a:extLst>
              <a:ext uri="{FF2B5EF4-FFF2-40B4-BE49-F238E27FC236}">
                <a16:creationId xmlns:a16="http://schemas.microsoft.com/office/drawing/2014/main" id="{809D48DB-D7F2-456D-82D7-A76F67349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497120"/>
              </p:ext>
            </p:extLst>
          </p:nvPr>
        </p:nvGraphicFramePr>
        <p:xfrm>
          <a:off x="171742" y="3071718"/>
          <a:ext cx="8332472" cy="1376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87513">
                  <a:extLst>
                    <a:ext uri="{9D8B030D-6E8A-4147-A177-3AD203B41FA5}">
                      <a16:colId xmlns:a16="http://schemas.microsoft.com/office/drawing/2014/main" val="3808485650"/>
                    </a:ext>
                  </a:extLst>
                </a:gridCol>
                <a:gridCol w="2081653">
                  <a:extLst>
                    <a:ext uri="{9D8B030D-6E8A-4147-A177-3AD203B41FA5}">
                      <a16:colId xmlns:a16="http://schemas.microsoft.com/office/drawing/2014/main" val="1294175196"/>
                    </a:ext>
                  </a:extLst>
                </a:gridCol>
                <a:gridCol w="2081653">
                  <a:extLst>
                    <a:ext uri="{9D8B030D-6E8A-4147-A177-3AD203B41FA5}">
                      <a16:colId xmlns:a16="http://schemas.microsoft.com/office/drawing/2014/main" val="1608521230"/>
                    </a:ext>
                  </a:extLst>
                </a:gridCol>
                <a:gridCol w="2081653">
                  <a:extLst>
                    <a:ext uri="{9D8B030D-6E8A-4147-A177-3AD203B41FA5}">
                      <a16:colId xmlns:a16="http://schemas.microsoft.com/office/drawing/2014/main" val="3393132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1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Smrti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Plné invalidity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Pracovní neschopnosti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Ztráty zaměstnání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889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V případě pojistné události uhradí pojišťovna zbývající část dluhu.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V případě plné invalidity</a:t>
                      </a:r>
                    </a:p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Pojištěného uhradí pojišťovna zbývající část dluhu.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V případě pracovní neschopnosti</a:t>
                      </a:r>
                    </a:p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pojištěného hradí pojišťovna pravidelné měsíční splátky úvěru.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V případě ztráty zaměstnání hradí</a:t>
                      </a:r>
                    </a:p>
                    <a:p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Pojišťovna 6 měsíců za klienta splátky úvěru (</a:t>
                      </a:r>
                      <a:r>
                        <a:rPr lang="cs-CZ" sz="12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po uplynutí čekací lhůty).</a:t>
                      </a:r>
                      <a:endParaRPr lang="cs-CZ" sz="1200" dirty="0">
                        <a:latin typeface="ArialM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326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34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331874"/>
            <a:ext cx="5846300" cy="211981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DETAILNÍ PARAMETRY SPOTŘEBITELSKÝCH ÚVĚRŮ</a:t>
            </a:r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4FC955-5DD2-4D32-8859-3708ABCD75C6}"/>
              </a:ext>
            </a:extLst>
          </p:cNvPr>
          <p:cNvSpPr/>
          <p:nvPr/>
        </p:nvSpPr>
        <p:spPr>
          <a:xfrm>
            <a:off x="200170" y="1132726"/>
            <a:ext cx="8461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s-CZ" sz="1600" b="1" i="0" u="none" strike="noStrike" baseline="0" dirty="0">
                <a:solidFill>
                  <a:srgbClr val="010101"/>
                </a:solidFill>
                <a:latin typeface="ArialMT"/>
              </a:rPr>
              <a:t>Výše úvěru 	</a:t>
            </a:r>
            <a:r>
              <a:rPr lang="cs-CZ" sz="1600" b="0" i="0" u="none" strike="noStrike" baseline="0" dirty="0">
                <a:solidFill>
                  <a:srgbClr val="010101"/>
                </a:solidFill>
                <a:latin typeface="ArialMT"/>
              </a:rPr>
              <a:t>30 000 – 2 500 000 Kč (závisí vždy na výši příjmu rodiny)</a:t>
            </a:r>
          </a:p>
          <a:p>
            <a:pPr algn="l"/>
            <a:r>
              <a:rPr lang="cs-CZ" sz="1600" b="1" i="0" u="none" strike="noStrike" baseline="0" dirty="0">
                <a:solidFill>
                  <a:srgbClr val="010101"/>
                </a:solidFill>
                <a:latin typeface="ArialMT"/>
              </a:rPr>
              <a:t>Splatnost 	</a:t>
            </a:r>
            <a:r>
              <a:rPr lang="cs-CZ" sz="1600" b="0" i="0" u="none" strike="noStrike" baseline="0" dirty="0">
                <a:solidFill>
                  <a:srgbClr val="010101"/>
                </a:solidFill>
                <a:latin typeface="ArialMT"/>
              </a:rPr>
              <a:t>max. 96 měsíců (8 let) od data podpisu Smlouvy o úvěru</a:t>
            </a:r>
          </a:p>
          <a:p>
            <a:pPr algn="l"/>
            <a:r>
              <a:rPr lang="pl-PL" sz="1600" b="1" i="0" u="none" strike="noStrike" baseline="0" dirty="0">
                <a:solidFill>
                  <a:srgbClr val="010101"/>
                </a:solidFill>
                <a:latin typeface="ArialMT"/>
              </a:rPr>
              <a:t>Úroková sazba 	</a:t>
            </a:r>
            <a:r>
              <a:rPr lang="pl-PL" sz="1600" b="1" i="0" u="none" strike="noStrike" baseline="0" dirty="0">
                <a:solidFill>
                  <a:srgbClr val="FF0000"/>
                </a:solidFill>
                <a:latin typeface="ArialMT"/>
              </a:rPr>
              <a:t>od 5,9 % p.a. (březen 2024) - podle hodnocení klienta</a:t>
            </a:r>
          </a:p>
          <a:p>
            <a:pPr algn="l"/>
            <a:r>
              <a:rPr lang="cs-CZ" sz="1600" b="1" i="0" u="none" strike="noStrike" baseline="0" dirty="0">
                <a:solidFill>
                  <a:srgbClr val="010101"/>
                </a:solidFill>
                <a:latin typeface="ArialMT"/>
              </a:rPr>
              <a:t>Způsob čerpání 	</a:t>
            </a:r>
            <a:r>
              <a:rPr lang="cs-CZ" sz="1600" b="0" i="0" u="none" strike="noStrike" baseline="0" dirty="0">
                <a:solidFill>
                  <a:srgbClr val="010101"/>
                </a:solidFill>
                <a:latin typeface="ArialMT"/>
              </a:rPr>
              <a:t>Neúčelové - vždy převodem na běžný účet ke splácení úvěru, který je 			uveden ve Smlouvě o úvěru</a:t>
            </a:r>
            <a:endParaRPr lang="cs-CZ" sz="1600" dirty="0">
              <a:latin typeface="ArialMT"/>
              <a:ea typeface="Source Sans Pro"/>
              <a:cs typeface="Calibri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59570"/>
            <a:ext cx="584630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i="0" u="none" strike="noStrike" baseline="0" dirty="0">
                <a:solidFill>
                  <a:srgbClr val="EA041E"/>
                </a:solidFill>
                <a:latin typeface="Arial-BoldMT"/>
              </a:rPr>
              <a:t>Osobní úvěr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260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331874"/>
            <a:ext cx="5846300" cy="211981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DETAILNÍ PARAMETRY SPOTŘEBITELSKÝCH ÚVĚRŮ</a:t>
            </a:r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4FC955-5DD2-4D32-8859-3708ABCD75C6}"/>
              </a:ext>
            </a:extLst>
          </p:cNvPr>
          <p:cNvSpPr/>
          <p:nvPr/>
        </p:nvSpPr>
        <p:spPr>
          <a:xfrm>
            <a:off x="200170" y="1005841"/>
            <a:ext cx="84618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Výše úvěru 		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30 000 – 2 500 000 Kč (závisí vždy na výši příjmu rodiny)</a:t>
            </a:r>
          </a:p>
          <a:p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Splatnost 		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96 měsíců (8 let)/120 měsíců* od data podpisu Smlouvy o úvěru </a:t>
            </a:r>
          </a:p>
          <a:p>
            <a:r>
              <a:rPr lang="pl-PL" sz="1200" b="1" i="0" u="none" strike="noStrike" baseline="0" dirty="0">
                <a:solidFill>
                  <a:srgbClr val="010101"/>
                </a:solidFill>
                <a:latin typeface="ArialMT"/>
              </a:rPr>
              <a:t>Úroková sazba 	</a:t>
            </a:r>
            <a:r>
              <a:rPr lang="pl-PL" sz="1200" b="1" i="0" u="none" strike="noStrike" baseline="0" dirty="0">
                <a:solidFill>
                  <a:srgbClr val="FF0000"/>
                </a:solidFill>
                <a:latin typeface="ArialMT"/>
              </a:rPr>
              <a:t>od 5,9 % p.a. (březen 2024) - podle hodnocení klienta</a:t>
            </a:r>
          </a:p>
          <a:p>
            <a:pPr algn="l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Účel úvěru 		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určeno ke konsolidaci úvěrových produktů (SÚ, KTK, PD, KK), které </a:t>
            </a:r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nejsou po splatnosti 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– 			možnost navýšení o neúčelovou část (při konsolidaci pouze úvěru u KB musí být neúčelová 			část min. 30 %)</a:t>
            </a:r>
          </a:p>
          <a:p>
            <a:pPr algn="l"/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		úvěr na prohlášené příjmy (max. </a:t>
            </a:r>
            <a:r>
              <a:rPr lang="cs-CZ" sz="1200" dirty="0">
                <a:solidFill>
                  <a:srgbClr val="010101"/>
                </a:solidFill>
                <a:latin typeface="ArialMT"/>
              </a:rPr>
              <a:t>750 tis. Kč) 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– </a:t>
            </a:r>
            <a:r>
              <a:rPr lang="cs-CZ" sz="1200" dirty="0">
                <a:solidFill>
                  <a:srgbClr val="010101"/>
                </a:solidFill>
                <a:latin typeface="ArialMT"/>
              </a:rPr>
              <a:t>všichni původní dlužníci musí být žadateli o úvěr, 		konsolidovat se 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musí min.1 osobní úvěr (nelze konsolidovat výhradně jen KK či PD/KTK), 			přičemž všechny konsolidované úvěry musí být uzavřeny před více než 12 měsíci a 			konsolidované úvěry jsou poskytnuty bankou/splátkovou společností</a:t>
            </a:r>
          </a:p>
          <a:p>
            <a:pPr algn="l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Způsob čerpání 	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Účelově - vždy na úhradu konsolidovaných úvěrů uvedených v úvěrové smlouvě</a:t>
            </a:r>
          </a:p>
          <a:p>
            <a:pPr algn="l"/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		Neúčelově – na běžný účet klienta v případě, že dojde k navýšení o neúčelovou část</a:t>
            </a:r>
          </a:p>
          <a:p>
            <a:pPr algn="l"/>
            <a:r>
              <a:rPr lang="cs-CZ" sz="1200" b="1" i="0" u="none" strike="noStrike" baseline="0" dirty="0">
                <a:solidFill>
                  <a:srgbClr val="010101"/>
                </a:solidFill>
                <a:latin typeface="ArialMT"/>
              </a:rPr>
              <a:t>Dokumentace 	</a:t>
            </a:r>
            <a:r>
              <a:rPr lang="cs-CZ" sz="1200" i="0" u="none" strike="noStrike" baseline="0" dirty="0">
                <a:solidFill>
                  <a:srgbClr val="010101"/>
                </a:solidFill>
                <a:latin typeface="ArialMT"/>
              </a:rPr>
              <a:t>poslední výpis z </a:t>
            </a:r>
            <a:r>
              <a:rPr lang="cs-CZ" sz="1200" dirty="0">
                <a:solidFill>
                  <a:srgbClr val="010101"/>
                </a:solidFill>
                <a:latin typeface="ArialMT"/>
              </a:rPr>
              <a:t>úvěrového účtu (měsíční) nebo jiný odpovídající doklad o zůstatku dluhu 			(</a:t>
            </a:r>
            <a:r>
              <a:rPr lang="cs-CZ" sz="1200" b="0" i="0" u="none" strike="noStrike" baseline="0" dirty="0">
                <a:solidFill>
                  <a:srgbClr val="010101"/>
                </a:solidFill>
                <a:latin typeface="ArialMT"/>
              </a:rPr>
              <a:t>smluvní dokumenty konsolidovaných produktů), u KTK/PD např. dodatek k běžnému účtu,			poslední výpis vypovídající o zůstatku dluhu či jiný odpovídající doklad</a:t>
            </a:r>
          </a:p>
          <a:p>
            <a:pPr algn="l"/>
            <a:r>
              <a:rPr lang="cs-CZ" sz="1200" dirty="0">
                <a:solidFill>
                  <a:srgbClr val="010101"/>
                </a:solidFill>
                <a:latin typeface="ArialMT"/>
              </a:rPr>
              <a:t>		do 30 dní doklad o zániku konsolidovaných dluhů</a:t>
            </a:r>
            <a:endParaRPr lang="cs-CZ" sz="12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endParaRPr lang="cs-CZ" sz="1000" b="0" i="0" u="none" strike="noStrike" baseline="0" dirty="0">
              <a:solidFill>
                <a:srgbClr val="010101"/>
              </a:solidFill>
              <a:latin typeface="ArialMT"/>
            </a:endParaRPr>
          </a:p>
          <a:p>
            <a:pPr algn="l"/>
            <a:r>
              <a:rPr lang="cs-CZ" sz="1000" b="0" i="0" u="none" strike="noStrike" baseline="0" dirty="0">
                <a:solidFill>
                  <a:srgbClr val="010101"/>
                </a:solidFill>
                <a:latin typeface="ArialMT"/>
              </a:rPr>
              <a:t>* </a:t>
            </a:r>
            <a:r>
              <a:rPr lang="cs-CZ" sz="1000" b="0" i="1" u="none" strike="noStrike" baseline="0" dirty="0">
                <a:solidFill>
                  <a:srgbClr val="010101"/>
                </a:solidFill>
                <a:latin typeface="ArialMT"/>
              </a:rPr>
              <a:t>je zapotřebí splnit následující podmínky (vztahují se na žadatele i spolužadatele): všechny konsolidované produkty (v KB i mimo KB) musí být spláceny min. 12 měsíců (anuitní splátky), klient musí vykazovat dobrou platební morálku za posledních 12 měsíců, klient si nepořizuje/nesplácí hypoteční úvěr v KB ani jinde</a:t>
            </a:r>
            <a:endParaRPr lang="cs-CZ" sz="1000" dirty="0">
              <a:latin typeface="ArialMT"/>
              <a:ea typeface="Source Sans Pro"/>
              <a:cs typeface="Calibri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59570"/>
            <a:ext cx="584630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i="0" u="none" strike="noStrike" baseline="0" dirty="0">
                <a:solidFill>
                  <a:srgbClr val="EA041E"/>
                </a:solidFill>
                <a:latin typeface="Arial-BoldMT"/>
              </a:rPr>
              <a:t>Optimální půjčka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752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170" y="331874"/>
            <a:ext cx="5846300" cy="211981"/>
          </a:xfrm>
        </p:spPr>
        <p:txBody>
          <a:bodyPr/>
          <a:lstStyle/>
          <a:p>
            <a:r>
              <a:rPr lang="cs-CZ" sz="1800" b="0" i="0" u="none" strike="noStrike" baseline="0" dirty="0">
                <a:solidFill>
                  <a:srgbClr val="EA041E"/>
                </a:solidFill>
                <a:latin typeface="ArialMT"/>
              </a:rPr>
              <a:t>POSUZOVÁNÍ PŘÍJMŮ</a:t>
            </a:r>
            <a:endParaRPr lang="en-US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57BBCAA-E378-4EE2-9246-62C6E9698707}"/>
              </a:ext>
            </a:extLst>
          </p:cNvPr>
          <p:cNvSpPr txBox="1">
            <a:spLocks/>
          </p:cNvSpPr>
          <p:nvPr/>
        </p:nvSpPr>
        <p:spPr>
          <a:xfrm>
            <a:off x="200170" y="779120"/>
            <a:ext cx="5766290" cy="21198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fr-FR" sz="2000" b="0" kern="1200" cap="all" baseline="0" noProof="0" dirty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cs-CZ" sz="1800" b="1" i="0" u="none" strike="noStrike" baseline="0" dirty="0">
                <a:solidFill>
                  <a:srgbClr val="EA041E"/>
                </a:solidFill>
                <a:latin typeface="Arial-BoldMT"/>
              </a:rPr>
              <a:t>FORMA PROKÁZÁNÍ</a:t>
            </a:r>
            <a:endParaRPr lang="en-US" b="1" dirty="0"/>
          </a:p>
        </p:txBody>
      </p:sp>
      <p:graphicFrame>
        <p:nvGraphicFramePr>
          <p:cNvPr id="3" name="Tabulka 5">
            <a:extLst>
              <a:ext uri="{FF2B5EF4-FFF2-40B4-BE49-F238E27FC236}">
                <a16:creationId xmlns:a16="http://schemas.microsoft.com/office/drawing/2014/main" id="{47700BD4-952B-43CA-A526-0B3E1F0E3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3650"/>
              </p:ext>
            </p:extLst>
          </p:nvPr>
        </p:nvGraphicFramePr>
        <p:xfrm>
          <a:off x="1074447" y="1522822"/>
          <a:ext cx="6995106" cy="2148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97553">
                  <a:extLst>
                    <a:ext uri="{9D8B030D-6E8A-4147-A177-3AD203B41FA5}">
                      <a16:colId xmlns:a16="http://schemas.microsoft.com/office/drawing/2014/main" val="3504010057"/>
                    </a:ext>
                  </a:extLst>
                </a:gridCol>
                <a:gridCol w="3497553">
                  <a:extLst>
                    <a:ext uri="{9D8B030D-6E8A-4147-A177-3AD203B41FA5}">
                      <a16:colId xmlns:a16="http://schemas.microsoft.com/office/drawing/2014/main" val="2435288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1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Standardně doložené</a:t>
                      </a:r>
                      <a:endParaRPr lang="cs-CZ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Čestně prohlášené - ověřené</a:t>
                      </a:r>
                      <a:endParaRPr lang="cs-CZ" dirty="0">
                        <a:latin typeface="ArialM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94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Potvrzení o výši příjmu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Čestné prohlášení s výší příjmů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01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Domicilace – čestné prohlášení o výši příjmu klienta plynoucí ze závislé činnosti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Čestné prohlášení v žádosti o úvěr (CCD)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455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Daňové přiznání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Čestné prohlášený Doplňkový příjem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769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Doklad prokazující doplňkový příjem (</a:t>
                      </a:r>
                      <a:r>
                        <a:rPr lang="cs-CZ" sz="1400" b="0" i="0" u="none" strike="noStrike" kern="1200" baseline="0" dirty="0" err="1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např.ČSSZ</a:t>
                      </a:r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ArialMT"/>
                          <a:ea typeface="+mn-ea"/>
                          <a:cs typeface="+mn-cs"/>
                        </a:rPr>
                        <a:t> o výši vyměřeného důchodu)</a:t>
                      </a:r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ArialM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25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8175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LAYOUT_CONST" val="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SG Group Identity">
  <a:themeElements>
    <a:clrScheme name="SG Theme Color 2018">
      <a:dk1>
        <a:srgbClr val="010101"/>
      </a:dk1>
      <a:lt1>
        <a:sysClr val="window" lastClr="FFFFFF"/>
      </a:lt1>
      <a:dk2>
        <a:srgbClr val="E55F50"/>
      </a:dk2>
      <a:lt2>
        <a:srgbClr val="E9041E"/>
      </a:lt2>
      <a:accent1>
        <a:srgbClr val="610F15"/>
      </a:accent1>
      <a:accent2>
        <a:srgbClr val="581D39"/>
      </a:accent2>
      <a:accent3>
        <a:srgbClr val="303A3C"/>
      </a:accent3>
      <a:accent4>
        <a:srgbClr val="292D3F"/>
      </a:accent4>
      <a:accent5>
        <a:srgbClr val="4D385E"/>
      </a:accent5>
      <a:accent6>
        <a:srgbClr val="EB2D90"/>
      </a:accent6>
      <a:hlink>
        <a:srgbClr val="E9041E"/>
      </a:hlink>
      <a:folHlink>
        <a:srgbClr val="E9041E"/>
      </a:folHlink>
    </a:clrScheme>
    <a:fontScheme name="SG Group 2018 Theme">
      <a:majorFont>
        <a:latin typeface="Montserrat ExtraBold"/>
        <a:ea typeface=""/>
        <a:cs typeface=""/>
      </a:majorFont>
      <a:minorFont>
        <a:latin typeface="Source Sans Pro"/>
        <a:ea typeface=""/>
        <a:cs typeface=""/>
      </a:minorFont>
    </a:fontScheme>
    <a:fmtScheme name="Výstup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spcBef>
            <a:spcPts val="1200"/>
          </a:spcBef>
          <a:defRPr sz="1200" dirty="0">
            <a:ea typeface="Source Sans Pro" pitchFamily="34" charset="0"/>
          </a:defRPr>
        </a:defPPr>
      </a:lst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9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6" id="{87BAB0D9-5159-4E83-9D76-58DD4A36B1A3}" vid="{B4C672EE-B86E-4062-9578-F5518E26CF95}"/>
    </a:ext>
  </a:extLst>
</a:theme>
</file>

<file path=ppt/theme/theme2.xml><?xml version="1.0" encoding="utf-8"?>
<a:theme xmlns:a="http://schemas.openxmlformats.org/drawingml/2006/main" name="1_SG Group Identity">
  <a:themeElements>
    <a:clrScheme name="SG Theme Color 2018">
      <a:dk1>
        <a:srgbClr val="010101"/>
      </a:dk1>
      <a:lt1>
        <a:sysClr val="window" lastClr="FFFFFF"/>
      </a:lt1>
      <a:dk2>
        <a:srgbClr val="E55F50"/>
      </a:dk2>
      <a:lt2>
        <a:srgbClr val="E9041E"/>
      </a:lt2>
      <a:accent1>
        <a:srgbClr val="610F15"/>
      </a:accent1>
      <a:accent2>
        <a:srgbClr val="581D39"/>
      </a:accent2>
      <a:accent3>
        <a:srgbClr val="303A3C"/>
      </a:accent3>
      <a:accent4>
        <a:srgbClr val="292D3F"/>
      </a:accent4>
      <a:accent5>
        <a:srgbClr val="4D385E"/>
      </a:accent5>
      <a:accent6>
        <a:srgbClr val="EB2D90"/>
      </a:accent6>
      <a:hlink>
        <a:srgbClr val="E9041E"/>
      </a:hlink>
      <a:folHlink>
        <a:srgbClr val="E9041E"/>
      </a:folHlink>
    </a:clrScheme>
    <a:fontScheme name="SG Group 2018 Theme">
      <a:majorFont>
        <a:latin typeface="Montserrat Extra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spcBef>
            <a:spcPts val="1200"/>
          </a:spcBef>
          <a:defRPr sz="1200" dirty="0">
            <a:ea typeface="Source Sans Pro" pitchFamily="34" charset="0"/>
          </a:defRPr>
        </a:defPPr>
      </a:lst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9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6" id="{87BAB0D9-5159-4E83-9D76-58DD4A36B1A3}" vid="{B4C672EE-B86E-4062-9578-F5518E26CF95}"/>
    </a:ext>
  </a:extLst>
</a:theme>
</file>

<file path=ppt/theme/theme3.xml><?xml version="1.0" encoding="utf-8"?>
<a:theme xmlns:a="http://schemas.openxmlformats.org/drawingml/2006/main" name="sg_gb_marque">
  <a:themeElements>
    <a:clrScheme name="sg_gb_marque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sg_gb_marqu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g_gb_marque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G Group Identity">
  <a:themeElements>
    <a:clrScheme name="SG Theme Color 2018">
      <a:dk1>
        <a:srgbClr val="010101"/>
      </a:dk1>
      <a:lt1>
        <a:sysClr val="window" lastClr="FFFFFF"/>
      </a:lt1>
      <a:dk2>
        <a:srgbClr val="E55F50"/>
      </a:dk2>
      <a:lt2>
        <a:srgbClr val="E9041E"/>
      </a:lt2>
      <a:accent1>
        <a:srgbClr val="610F15"/>
      </a:accent1>
      <a:accent2>
        <a:srgbClr val="581D39"/>
      </a:accent2>
      <a:accent3>
        <a:srgbClr val="303A3C"/>
      </a:accent3>
      <a:accent4>
        <a:srgbClr val="292D3F"/>
      </a:accent4>
      <a:accent5>
        <a:srgbClr val="4D385E"/>
      </a:accent5>
      <a:accent6>
        <a:srgbClr val="EB2D90"/>
      </a:accent6>
      <a:hlink>
        <a:srgbClr val="E9041E"/>
      </a:hlink>
      <a:folHlink>
        <a:srgbClr val="E9041E"/>
      </a:folHlink>
    </a:clrScheme>
    <a:fontScheme name="SG Group 2018 Theme">
      <a:majorFont>
        <a:latin typeface="Montserrat Extra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spcBef>
            <a:spcPts val="1200"/>
          </a:spcBef>
          <a:defRPr sz="1200" dirty="0">
            <a:ea typeface="Source Sans Pro" pitchFamily="34" charset="0"/>
          </a:defRPr>
        </a:defPPr>
      </a:lst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9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G 2018 - Template A4 - FR" id="{330DCC44-F511-4769-8F80-8F8F284576D0}" vid="{076E4F5F-0F93-4340-B330-5A1877D91DA7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DU2ZWUzOS0yZGRkLTQyZGMtYWQ2ZS0zY2MyN2M5MjVhOWIiIG9yaWdpbj0idXNlclNlbGVjdGVkIj48ZWxlbWVudCB1aWQ9ImlkX2NsYXNzaWZpY2F0aW9uX2V1cmVzdHJpY3RlZCIgdmFsdWU9IiIgeG1sbnM9Imh0dHA6Ly93d3cuYm9sZG9uamFtZXMuY29tLzIwMDgvMDEvc2llL2ludGVybmFsL2xhYmVsIiAvPjwvc2lzbD48VXNlck5hbWU+RVVSXHNiaWdub24wNDAxMTA8L1VzZXJOYW1lPjxEYXRlVGltZT4wOS8xMS8yMDE4IDE0OjIyOjAzPC9EYXRlVGltZT48TGFiZWxTdHJpbmc+QzAgLSBQdWJsaWMgPC9MYWJlbFN0cmluZz48L2l0ZW0+PC9sYWJlbEhpc3Rvcnk+</Value>
</WrappedLabelHistor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884C0A7064E64895EF438737CC736A" ma:contentTypeVersion="8" ma:contentTypeDescription="Create a new document." ma:contentTypeScope="" ma:versionID="54b01ca32ed3b73426e4f9c2e1922425">
  <xsd:schema xmlns:xsd="http://www.w3.org/2001/XMLSchema" xmlns:xs="http://www.w3.org/2001/XMLSchema" xmlns:p="http://schemas.microsoft.com/office/2006/metadata/properties" xmlns:ns2="66e893b1-10de-4a9c-8eb8-8a30a5faad0a" xmlns:ns3="ae629138-cbfb-42d8-99d5-6bf328ad3dcf" targetNamespace="http://schemas.microsoft.com/office/2006/metadata/properties" ma:root="true" ma:fieldsID="29b1078d426441217d7012caa9adf99e" ns2:_="" ns3:_="">
    <xsd:import namespace="66e893b1-10de-4a9c-8eb8-8a30a5faad0a"/>
    <xsd:import namespace="ae629138-cbfb-42d8-99d5-6bf328ad3d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893b1-10de-4a9c-8eb8-8a30a5faad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29138-cbfb-42d8-99d5-6bf328ad3dc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sisl xmlns:xsi="http://www.w3.org/2001/XMLSchema-instance" xmlns:xsd="http://www.w3.org/2001/XMLSchema" xmlns="http://www.boldonjames.com/2008/01/sie/internal/label" sislVersion="0" policy="cd56ee39-2ddd-42dc-ad6e-3cc27c925a9b" origin="userSelected">
  <element uid="id_classification_eurestricted" value=""/>
</sisl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37D52D-D983-48DC-9BF1-167A440E7378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52094505-7CFE-4331-AE47-C53AB6446B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F3425E-E503-48D8-AD6B-DF2A21BB2B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e893b1-10de-4a9c-8eb8-8a30a5faad0a"/>
    <ds:schemaRef ds:uri="ae629138-cbfb-42d8-99d5-6bf328ad3d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1C963E0-C0A4-49A5-BC05-5D79FD3975A2}">
  <ds:schemaRefs>
    <ds:schemaRef ds:uri="http://www.w3.org/2001/XMLSchema"/>
    <ds:schemaRef ds:uri="http://www.boldonjames.com/2008/01/sie/internal/label"/>
  </ds:schemaRefs>
</ds:datastoreItem>
</file>

<file path=customXml/itemProps5.xml><?xml version="1.0" encoding="utf-8"?>
<ds:datastoreItem xmlns:ds="http://schemas.openxmlformats.org/officeDocument/2006/customXml" ds:itemID="{B5262EC9-87F2-43D4-9E8F-894A14C829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6e893b1-10de-4a9c-8eb8-8a30a5faad0a"/>
    <ds:schemaRef ds:uri="http://purl.org/dc/elements/1.1/"/>
    <ds:schemaRef ds:uri="http://schemas.microsoft.com/office/2006/metadata/properties"/>
    <ds:schemaRef ds:uri="http://schemas.microsoft.com/office/infopath/2007/PartnerControls"/>
    <ds:schemaRef ds:uri="ae629138-cbfb-42d8-99d5-6bf328ad3dc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SG 2018 - Template 16-9 - FR</Template>
  <TotalTime>28419</TotalTime>
  <Words>1786</Words>
  <Application>Microsoft Office PowerPoint</Application>
  <PresentationFormat>Předvádění na obrazovce (16:9)</PresentationFormat>
  <Paragraphs>219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16</vt:i4>
      </vt:variant>
    </vt:vector>
  </HeadingPairs>
  <TitlesOfParts>
    <vt:vector size="30" baseType="lpstr">
      <vt:lpstr>Arial</vt:lpstr>
      <vt:lpstr>Arial Black</vt:lpstr>
      <vt:lpstr>Arial-BoldMT</vt:lpstr>
      <vt:lpstr>ArialMT</vt:lpstr>
      <vt:lpstr>Calibri</vt:lpstr>
      <vt:lpstr>Montserrat ExtraBold</vt:lpstr>
      <vt:lpstr>Quicksand Light</vt:lpstr>
      <vt:lpstr>Source Sans Pro</vt:lpstr>
      <vt:lpstr>Wingdings</vt:lpstr>
      <vt:lpstr>Wingdings 3</vt:lpstr>
      <vt:lpstr>SG Group Identity</vt:lpstr>
      <vt:lpstr>1_SG Group Identity</vt:lpstr>
      <vt:lpstr>sg_gb_marque</vt:lpstr>
      <vt:lpstr>SG Group Identity</vt:lpstr>
      <vt:lpstr>SPOTŘEBITELSKÉ ÚVĚRY</vt:lpstr>
      <vt:lpstr>ČINNOST OBCHODNÍCH ZÁSTUPCŮ</vt:lpstr>
      <vt:lpstr>OBECNÉ PARAMETRY SPOTŘEBITELSKÝCH ÚVĚRŮ</vt:lpstr>
      <vt:lpstr>OBECNÉ PARAMETRY SPOTŘEBITELSKÝCH ÚVĚRŮ</vt:lpstr>
      <vt:lpstr>OBECNÉ PARAMETRY SPOTŘEBITELSKÝCH ÚVĚRŮ</vt:lpstr>
      <vt:lpstr>OBECNÉ PARAMETRY SPOTŘEBITELSKÝCH ÚVĚRŮ</vt:lpstr>
      <vt:lpstr>DETAILNÍ PARAMETRY SPOTŘEBITELSKÝCH ÚVĚRŮ</vt:lpstr>
      <vt:lpstr>DETAILNÍ PARAMETRY SPOTŘEBITELSKÝCH ÚVĚRŮ</vt:lpstr>
      <vt:lpstr>POSUZOVÁNÍ PŘÍJMŮ</vt:lpstr>
      <vt:lpstr>POSUZOVÁNÍ PŘÍJMŮ</vt:lpstr>
      <vt:lpstr>POSUZOVÁNÍ PŘÍJMŮ</vt:lpstr>
      <vt:lpstr>POSUZOVÁNÍ PŘÍJMŮ</vt:lpstr>
      <vt:lpstr>POSUZOVÁNÍ PŘÍJMŮ</vt:lpstr>
      <vt:lpstr>POSUZOVÁNÍ VÝDAJŮ A ZÁVAZKŮ</vt:lpstr>
      <vt:lpstr>INFORMACE</vt:lpstr>
      <vt:lpstr>Prezentace aplikace PowerPoint</vt:lpstr>
    </vt:vector>
  </TitlesOfParts>
  <Company>SOCIETE GENERALE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prezentace - Komerční banka, 2019</dc:title>
  <dc:subject>SG Group Template</dc:subject>
  <dc:creator>premysl.siffel@artpublishing.cz</dc:creator>
  <cp:keywords>C2 - Confidential</cp:keywords>
  <cp:lastModifiedBy>Rehova Lenka</cp:lastModifiedBy>
  <cp:revision>270</cp:revision>
  <cp:lastPrinted>2018-11-07T13:41:34Z</cp:lastPrinted>
  <dcterms:created xsi:type="dcterms:W3CDTF">2018-11-12T14:00:50Z</dcterms:created>
  <dcterms:modified xsi:type="dcterms:W3CDTF">2024-03-27T10:22:40Z</dcterms:modified>
  <cp:category>Komerční banka, šablony</cp:category>
  <cp:contentStatus>2018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_AssetClass">
    <vt:lpwstr>CORI_UK</vt:lpwstr>
  </property>
  <property fmtid="{D5CDD505-2E9C-101B-9397-08002B2CF9AE}" pid="3" name="FO_TypeTPL">
    <vt:lpwstr>CORI</vt:lpwstr>
  </property>
  <property fmtid="{D5CDD505-2E9C-101B-9397-08002B2CF9AE}" pid="4" name="FO_TPLNew">
    <vt:lpwstr>Yes</vt:lpwstr>
  </property>
  <property fmtid="{D5CDD505-2E9C-101B-9397-08002B2CF9AE}" pid="5" name="docIndexRef">
    <vt:lpwstr>49b380ec-2bde-4a68-bbfd-52de95062198</vt:lpwstr>
  </property>
  <property fmtid="{D5CDD505-2E9C-101B-9397-08002B2CF9AE}" pid="6" name="bjSaver">
    <vt:lpwstr>fB7huj5BR+k1BTBn+ncpwOtJ9ivrYn9l</vt:lpwstr>
  </property>
  <property fmtid="{D5CDD505-2E9C-101B-9397-08002B2CF9AE}" pid="7" name="bjDocumentLabelXML">
    <vt:lpwstr>&lt;?xml version="1.0" encoding="us-ascii"?&gt;&lt;sisl xmlns:xsi="http://www.w3.org/2001/XMLSchema-instance" xmlns:xsd="http://www.w3.org/2001/XMLSchema" sislVersion="0" policy="cd56ee39-2ddd-42dc-ad6e-3cc27c925a9b" origin="userSelected" xmlns="http://www.boldonj</vt:lpwstr>
  </property>
  <property fmtid="{D5CDD505-2E9C-101B-9397-08002B2CF9AE}" pid="8" name="bjDocumentLabelXML-0">
    <vt:lpwstr>ames.com/2008/01/sie/internal/label"&gt;&lt;element uid="id_classification_eurestricted" value="" /&gt;&lt;/sisl&gt;</vt:lpwstr>
  </property>
  <property fmtid="{D5CDD505-2E9C-101B-9397-08002B2CF9AE}" pid="9" name="bjDocumentSecurityLabel">
    <vt:lpwstr>C0 - Public </vt:lpwstr>
  </property>
  <property fmtid="{D5CDD505-2E9C-101B-9397-08002B2CF9AE}" pid="10" name="Classification_DLP">
    <vt:lpwstr>C0_C0</vt:lpwstr>
  </property>
  <property fmtid="{D5CDD505-2E9C-101B-9397-08002B2CF9AE}" pid="11" name="bjLabelHistoryID">
    <vt:lpwstr>{CE37D52D-D983-48DC-9BF1-167A440E7378}</vt:lpwstr>
  </property>
  <property fmtid="{D5CDD505-2E9C-101B-9397-08002B2CF9AE}" pid="12" name="ContentTypeId">
    <vt:lpwstr>0x010100B0884C0A7064E64895EF438737CC736A</vt:lpwstr>
  </property>
  <property fmtid="{D5CDD505-2E9C-101B-9397-08002B2CF9AE}" pid="13" name="MSIP_Label_076d9757-80ae-4c87-b4d7-9ffa7a0710d0_Enabled">
    <vt:lpwstr>true</vt:lpwstr>
  </property>
  <property fmtid="{D5CDD505-2E9C-101B-9397-08002B2CF9AE}" pid="14" name="MSIP_Label_076d9757-80ae-4c87-b4d7-9ffa7a0710d0_SetDate">
    <vt:lpwstr>2024-03-27T10:22:29Z</vt:lpwstr>
  </property>
  <property fmtid="{D5CDD505-2E9C-101B-9397-08002B2CF9AE}" pid="15" name="MSIP_Label_076d9757-80ae-4c87-b4d7-9ffa7a0710d0_Method">
    <vt:lpwstr>Privileged</vt:lpwstr>
  </property>
  <property fmtid="{D5CDD505-2E9C-101B-9397-08002B2CF9AE}" pid="16" name="MSIP_Label_076d9757-80ae-4c87-b4d7-9ffa7a0710d0_Name">
    <vt:lpwstr>076d9757-80ae-4c87-b4d7-9ffa7a0710d0</vt:lpwstr>
  </property>
  <property fmtid="{D5CDD505-2E9C-101B-9397-08002B2CF9AE}" pid="17" name="MSIP_Label_076d9757-80ae-4c87-b4d7-9ffa7a0710d0_SiteId">
    <vt:lpwstr>c79e7c80-cff5-4503-b468-3702cea89272</vt:lpwstr>
  </property>
  <property fmtid="{D5CDD505-2E9C-101B-9397-08002B2CF9AE}" pid="18" name="MSIP_Label_076d9757-80ae-4c87-b4d7-9ffa7a0710d0_ActionId">
    <vt:lpwstr>4c257826-9c55-4b97-8d4b-09c3064be116</vt:lpwstr>
  </property>
  <property fmtid="{D5CDD505-2E9C-101B-9397-08002B2CF9AE}" pid="19" name="MSIP_Label_076d9757-80ae-4c87-b4d7-9ffa7a0710d0_ContentBits">
    <vt:lpwstr>0</vt:lpwstr>
  </property>
  <property fmtid="{D5CDD505-2E9C-101B-9397-08002B2CF9AE}" pid="20" name="Kod_Duvernosti">
    <vt:lpwstr>KB_C1_INTERNAL_992521</vt:lpwstr>
  </property>
</Properties>
</file>