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tags/tag8.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4"/>
  </p:sldMasterIdLst>
  <p:notesMasterIdLst>
    <p:notesMasterId r:id="rId20"/>
  </p:notesMasterIdLst>
  <p:handoutMasterIdLst>
    <p:handoutMasterId r:id="rId21"/>
  </p:handoutMasterIdLst>
  <p:sldIdLst>
    <p:sldId id="894" r:id="rId5"/>
    <p:sldId id="935" r:id="rId6"/>
    <p:sldId id="922" r:id="rId7"/>
    <p:sldId id="923" r:id="rId8"/>
    <p:sldId id="930" r:id="rId9"/>
    <p:sldId id="924" r:id="rId10"/>
    <p:sldId id="936" r:id="rId11"/>
    <p:sldId id="937" r:id="rId12"/>
    <p:sldId id="940" r:id="rId13"/>
    <p:sldId id="932" r:id="rId14"/>
    <p:sldId id="933" r:id="rId15"/>
    <p:sldId id="934" r:id="rId16"/>
    <p:sldId id="929" r:id="rId17"/>
    <p:sldId id="941" r:id="rId18"/>
    <p:sldId id="916" r:id="rId19"/>
  </p:sldIdLst>
  <p:sldSz cx="9144000" cy="5143500" type="screen16x9"/>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1" userDrawn="1">
          <p15:clr>
            <a:srgbClr val="A4A3A4"/>
          </p15:clr>
        </p15:guide>
        <p15:guide id="2" orient="horz" pos="3944">
          <p15:clr>
            <a:srgbClr val="A4A3A4"/>
          </p15:clr>
        </p15:guide>
        <p15:guide id="11" orient="horz" pos="3117" userDrawn="1">
          <p15:clr>
            <a:srgbClr val="A4A3A4"/>
          </p15:clr>
        </p15:guide>
        <p15:guide id="13" orient="horz" pos="1688" userDrawn="1">
          <p15:clr>
            <a:srgbClr val="A4A3A4"/>
          </p15:clr>
        </p15:guide>
        <p15:guide id="18" pos="1678" userDrawn="1">
          <p15:clr>
            <a:srgbClr val="A4A3A4"/>
          </p15:clr>
        </p15:guide>
        <p15:guide id="25" pos="2132" userDrawn="1">
          <p15:clr>
            <a:srgbClr val="A4A3A4"/>
          </p15:clr>
        </p15:guide>
        <p15:guide id="26" orient="horz" pos="2663" userDrawn="1">
          <p15:clr>
            <a:srgbClr val="A4A3A4"/>
          </p15:clr>
        </p15:guide>
        <p15:guide id="27" orient="horz" pos="441" userDrawn="1">
          <p15:clr>
            <a:srgbClr val="A4A3A4"/>
          </p15:clr>
        </p15:guide>
        <p15:guide id="28" pos="483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povy Tomas" initials="LT" lastIdx="19" clrIdx="0">
    <p:extLst>
      <p:ext uri="{19B8F6BF-5375-455C-9EA6-DF929625EA0E}">
        <p15:presenceInfo xmlns:p15="http://schemas.microsoft.com/office/powerpoint/2012/main" userId="S::TLIPOVY@DS.KB.CZ::7c14531e-0a18-48d2-b4ab-4a8a50aad9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EBEBEB"/>
    <a:srgbClr val="007A37"/>
    <a:srgbClr val="422259"/>
    <a:srgbClr val="E6E6E6"/>
    <a:srgbClr val="FBE4E1"/>
    <a:srgbClr val="FCECEA"/>
    <a:srgbClr val="F2F2F2"/>
    <a:srgbClr val="E2E2E2"/>
    <a:srgbClr val="FCEE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79415" autoAdjust="0"/>
  </p:normalViewPr>
  <p:slideViewPr>
    <p:cSldViewPr snapToGrid="0">
      <p:cViewPr varScale="1">
        <p:scale>
          <a:sx n="117" d="100"/>
          <a:sy n="117" d="100"/>
        </p:scale>
        <p:origin x="1464" y="90"/>
      </p:cViewPr>
      <p:guideLst>
        <p:guide orient="horz" pos="1461"/>
        <p:guide orient="horz" pos="3944"/>
        <p:guide orient="horz" pos="3117"/>
        <p:guide orient="horz" pos="1688"/>
        <p:guide pos="1678"/>
        <p:guide pos="2132"/>
        <p:guide orient="horz" pos="2663"/>
        <p:guide orient="horz" pos="441"/>
        <p:guide pos="483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78" d="100"/>
          <a:sy n="78" d="100"/>
        </p:scale>
        <p:origin x="406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VSFS08\HOME\RONDRA\Forum%20graf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SFS08\HOME\RONDRA\Forum%20graf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VSFS08\HOME\RONDRA\Forum%20graf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VSFS08\HOME\RONDRA\Forum%20grafy.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VSFS24.ds.kb.cz\Data\Retail_Banking\2900\_WMS\INVESTMENT%20THEMATICS\Thematics%20H1%202022\Diverzifikace\Diverzifikace%20-%20charts%20202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VSFS24.ds.kb.cz\Data\Retail_Banking\2900\_WMS\INVESTMENT%20THEMATICS\Thematics%20H1%202022\Diverzifikace\Diverzifikace%20-%20charts%20202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VSFS24.ds.kb.cz\Data\Retail_Banking\2900\_WMS\INVESTMENT%20THEMATICS\Thematics%20H1%202022\Diverzifikace\Diverzifikace%20-%20charts%20202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VSFS24.ds.kb.cz\Data\Retail_Banking\2900\_WMS\INVESTMENT%20THEMATICS\Thematics%20H1%202022\Diverzifikace\Diverzifikace%20-%20charts%202022.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6708-4F5A-BA5E-551A8C0A8F5F}"/>
              </c:ext>
            </c:extLst>
          </c:dPt>
          <c:dPt>
            <c:idx val="1"/>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3-6708-4F5A-BA5E-551A8C0A8F5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708-4F5A-BA5E-551A8C0A8F5F}"/>
              </c:ext>
            </c:extLst>
          </c:dPt>
          <c:dLbls>
            <c:dLbl>
              <c:idx val="0"/>
              <c:layout>
                <c:manualLayout>
                  <c:x val="-9.7095782149393781E-2"/>
                  <c:y val="-0.148681055155875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08-4F5A-BA5E-551A8C0A8F5F}"/>
                </c:ext>
              </c:extLst>
            </c:dLbl>
            <c:dLbl>
              <c:idx val="1"/>
              <c:layout>
                <c:manualLayout>
                  <c:x val="0.14564367322409055"/>
                  <c:y val="9.59232613908872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708-4F5A-BA5E-551A8C0A8F5F}"/>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extLst>
          </c:dLbls>
          <c:cat>
            <c:strRef>
              <c:f>'Balanced portfolio'!$A$2:$A$4</c:f>
              <c:strCache>
                <c:ptCount val="3"/>
                <c:pt idx="0">
                  <c:v>Akcie</c:v>
                </c:pt>
                <c:pt idx="1">
                  <c:v>Dluhopisy</c:v>
                </c:pt>
                <c:pt idx="2">
                  <c:v>Hotovost</c:v>
                </c:pt>
              </c:strCache>
            </c:strRef>
          </c:cat>
          <c:val>
            <c:numRef>
              <c:f>'Balanced portfolio'!$C$2:$C$4</c:f>
              <c:numCache>
                <c:formatCode>0%</c:formatCode>
                <c:ptCount val="3"/>
                <c:pt idx="0">
                  <c:v>0.4</c:v>
                </c:pt>
                <c:pt idx="1">
                  <c:v>0.5</c:v>
                </c:pt>
                <c:pt idx="2">
                  <c:v>0.1</c:v>
                </c:pt>
              </c:numCache>
            </c:numRef>
          </c:val>
          <c:extLst>
            <c:ext xmlns:c16="http://schemas.microsoft.com/office/drawing/2014/chart" uri="{C3380CC4-5D6E-409C-BE32-E72D297353CC}">
              <c16:uniqueId val="{00000006-6708-4F5A-BA5E-551A8C0A8F5F}"/>
            </c:ext>
          </c:extLst>
        </c:ser>
        <c:dLbls>
          <c:showLegendKey val="0"/>
          <c:showVal val="0"/>
          <c:showCatName val="0"/>
          <c:showSerName val="0"/>
          <c:showPercent val="0"/>
          <c:showBubbleSize val="0"/>
          <c:showLeaderLines val="0"/>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cs-CZ" sz="1600" b="1" dirty="0">
                <a:solidFill>
                  <a:schemeClr val="tx1"/>
                </a:solidFill>
              </a:rPr>
              <a:t>Anualizovaný interval 5ti leté výkonnosti pro 80% případů</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cs-CZ"/>
        </a:p>
      </c:txPr>
    </c:title>
    <c:autoTitleDeleted val="0"/>
    <c:plotArea>
      <c:layout/>
      <c:stockChart>
        <c:ser>
          <c:idx val="0"/>
          <c:order val="0"/>
          <c:spPr>
            <a:ln w="19050" cap="rnd">
              <a:noFill/>
              <a:round/>
            </a:ln>
            <a:effectLst/>
          </c:spPr>
          <c:marker>
            <c:symbol val="none"/>
          </c:marker>
          <c:cat>
            <c:strRef>
              <c:f>'Balanced portfolio'!$J$10:$J$18</c:f>
              <c:strCache>
                <c:ptCount val="9"/>
                <c:pt idx="0">
                  <c:v>Equity world</c:v>
                </c:pt>
                <c:pt idx="1">
                  <c:v>Bond Goverment world</c:v>
                </c:pt>
                <c:pt idx="2">
                  <c:v>CZK/USD Exchange Rate</c:v>
                </c:pt>
                <c:pt idx="3">
                  <c:v>Cash CZK</c:v>
                </c:pt>
                <c:pt idx="4">
                  <c:v>Portfolio</c:v>
                </c:pt>
                <c:pt idx="5">
                  <c:v>Real Estate world</c:v>
                </c:pt>
                <c:pt idx="6">
                  <c:v>Hedge Fund Global</c:v>
                </c:pt>
                <c:pt idx="7">
                  <c:v>Private Equity</c:v>
                </c:pt>
                <c:pt idx="8">
                  <c:v>Commodity global</c:v>
                </c:pt>
              </c:strCache>
            </c:strRef>
          </c:cat>
          <c:val>
            <c:numRef>
              <c:f>'Balanced portfolio'!$N$10:$N$18</c:f>
              <c:numCache>
                <c:formatCode>0%</c:formatCode>
                <c:ptCount val="9"/>
                <c:pt idx="0">
                  <c:v>-0.02</c:v>
                </c:pt>
                <c:pt idx="1">
                  <c:v>-0.03</c:v>
                </c:pt>
                <c:pt idx="2">
                  <c:v>-0.08</c:v>
                </c:pt>
                <c:pt idx="3">
                  <c:v>0.04</c:v>
                </c:pt>
                <c:pt idx="4">
                  <c:v>0.02</c:v>
                </c:pt>
                <c:pt idx="5">
                  <c:v>-0.06</c:v>
                </c:pt>
                <c:pt idx="6">
                  <c:v>-0.03</c:v>
                </c:pt>
                <c:pt idx="7">
                  <c:v>0.01</c:v>
                </c:pt>
                <c:pt idx="8">
                  <c:v>-0.17</c:v>
                </c:pt>
              </c:numCache>
            </c:numRef>
          </c:val>
          <c:smooth val="0"/>
          <c:extLst>
            <c:ext xmlns:c16="http://schemas.microsoft.com/office/drawing/2014/chart" uri="{C3380CC4-5D6E-409C-BE32-E72D297353CC}">
              <c16:uniqueId val="{00000000-97BC-44A6-A7A4-D0A19ADE0FD5}"/>
            </c:ext>
          </c:extLst>
        </c:ser>
        <c:ser>
          <c:idx val="1"/>
          <c:order val="1"/>
          <c:spPr>
            <a:ln w="28575" cap="rnd">
              <a:noFill/>
              <a:round/>
            </a:ln>
            <a:effectLst/>
          </c:spPr>
          <c:marker>
            <c:symbol val="circle"/>
            <c:size val="5"/>
            <c:spPr>
              <a:solidFill>
                <a:srgbClr val="FF0000"/>
              </a:solidFill>
              <a:ln w="9525">
                <a:solidFill>
                  <a:schemeClr val="accent2"/>
                </a:solidFill>
              </a:ln>
              <a:effectLst/>
            </c:spPr>
          </c:marker>
          <c:cat>
            <c:strRef>
              <c:f>'Balanced portfolio'!$J$10:$J$18</c:f>
              <c:strCache>
                <c:ptCount val="9"/>
                <c:pt idx="0">
                  <c:v>Equity world</c:v>
                </c:pt>
                <c:pt idx="1">
                  <c:v>Bond Goverment world</c:v>
                </c:pt>
                <c:pt idx="2">
                  <c:v>CZK/USD Exchange Rate</c:v>
                </c:pt>
                <c:pt idx="3">
                  <c:v>Cash CZK</c:v>
                </c:pt>
                <c:pt idx="4">
                  <c:v>Portfolio</c:v>
                </c:pt>
                <c:pt idx="5">
                  <c:v>Real Estate world</c:v>
                </c:pt>
                <c:pt idx="6">
                  <c:v>Hedge Fund Global</c:v>
                </c:pt>
                <c:pt idx="7">
                  <c:v>Private Equity</c:v>
                </c:pt>
                <c:pt idx="8">
                  <c:v>Commodity global</c:v>
                </c:pt>
              </c:strCache>
            </c:strRef>
          </c:cat>
          <c:val>
            <c:numRef>
              <c:f>'Balanced portfolio'!$O$10:$O$18</c:f>
              <c:numCache>
                <c:formatCode>0%</c:formatCode>
                <c:ptCount val="9"/>
                <c:pt idx="0">
                  <c:v>0.12</c:v>
                </c:pt>
                <c:pt idx="1">
                  <c:v>0.03</c:v>
                </c:pt>
                <c:pt idx="2">
                  <c:v>0.01</c:v>
                </c:pt>
                <c:pt idx="3">
                  <c:v>0.04</c:v>
                </c:pt>
                <c:pt idx="4">
                  <c:v>7.0000000000000007E-2</c:v>
                </c:pt>
                <c:pt idx="5">
                  <c:v>0.12</c:v>
                </c:pt>
                <c:pt idx="6">
                  <c:v>0.05</c:v>
                </c:pt>
                <c:pt idx="7">
                  <c:v>0.11</c:v>
                </c:pt>
                <c:pt idx="8">
                  <c:v>0</c:v>
                </c:pt>
              </c:numCache>
            </c:numRef>
          </c:val>
          <c:smooth val="0"/>
          <c:extLst>
            <c:ext xmlns:c16="http://schemas.microsoft.com/office/drawing/2014/chart" uri="{C3380CC4-5D6E-409C-BE32-E72D297353CC}">
              <c16:uniqueId val="{00000001-97BC-44A6-A7A4-D0A19ADE0FD5}"/>
            </c:ext>
          </c:extLst>
        </c:ser>
        <c:ser>
          <c:idx val="2"/>
          <c:order val="2"/>
          <c:spPr>
            <a:ln w="19050" cap="rnd">
              <a:noFill/>
              <a:round/>
            </a:ln>
            <a:effectLst/>
          </c:spPr>
          <c:marker>
            <c:symbol val="dot"/>
            <c:size val="3"/>
            <c:spPr>
              <a:solidFill>
                <a:schemeClr val="accent3"/>
              </a:solidFill>
              <a:ln w="9525">
                <a:solidFill>
                  <a:schemeClr val="accent3"/>
                </a:solidFill>
              </a:ln>
              <a:effectLst/>
            </c:spPr>
          </c:marker>
          <c:cat>
            <c:strRef>
              <c:f>'Balanced portfolio'!$J$10:$J$18</c:f>
              <c:strCache>
                <c:ptCount val="9"/>
                <c:pt idx="0">
                  <c:v>Equity world</c:v>
                </c:pt>
                <c:pt idx="1">
                  <c:v>Bond Goverment world</c:v>
                </c:pt>
                <c:pt idx="2">
                  <c:v>CZK/USD Exchange Rate</c:v>
                </c:pt>
                <c:pt idx="3">
                  <c:v>Cash CZK</c:v>
                </c:pt>
                <c:pt idx="4">
                  <c:v>Portfolio</c:v>
                </c:pt>
                <c:pt idx="5">
                  <c:v>Real Estate world</c:v>
                </c:pt>
                <c:pt idx="6">
                  <c:v>Hedge Fund Global</c:v>
                </c:pt>
                <c:pt idx="7">
                  <c:v>Private Equity</c:v>
                </c:pt>
                <c:pt idx="8">
                  <c:v>Commodity global</c:v>
                </c:pt>
              </c:strCache>
            </c:strRef>
          </c:cat>
          <c:val>
            <c:numRef>
              <c:f>'Balanced portfolio'!$P$10:$P$18</c:f>
              <c:numCache>
                <c:formatCode>0%</c:formatCode>
                <c:ptCount val="9"/>
                <c:pt idx="0">
                  <c:v>0.18</c:v>
                </c:pt>
                <c:pt idx="1">
                  <c:v>0.09</c:v>
                </c:pt>
                <c:pt idx="2">
                  <c:v>7.0000000000000007E-2</c:v>
                </c:pt>
                <c:pt idx="3">
                  <c:v>0.04</c:v>
                </c:pt>
                <c:pt idx="4">
                  <c:v>0.12</c:v>
                </c:pt>
                <c:pt idx="5">
                  <c:v>0.22</c:v>
                </c:pt>
                <c:pt idx="6">
                  <c:v>0.1</c:v>
                </c:pt>
                <c:pt idx="7">
                  <c:v>0.2</c:v>
                </c:pt>
                <c:pt idx="8">
                  <c:v>0.11</c:v>
                </c:pt>
              </c:numCache>
            </c:numRef>
          </c:val>
          <c:smooth val="0"/>
          <c:extLst>
            <c:ext xmlns:c16="http://schemas.microsoft.com/office/drawing/2014/chart" uri="{C3380CC4-5D6E-409C-BE32-E72D297353CC}">
              <c16:uniqueId val="{00000002-97BC-44A6-A7A4-D0A19ADE0FD5}"/>
            </c:ext>
          </c:extLst>
        </c:ser>
        <c:dLbls>
          <c:showLegendKey val="0"/>
          <c:showVal val="0"/>
          <c:showCatName val="0"/>
          <c:showSerName val="0"/>
          <c:showPercent val="0"/>
          <c:showBubbleSize val="0"/>
        </c:dLbls>
        <c:hiLowLines>
          <c:spPr>
            <a:ln w="101600" cap="flat" cmpd="sng" algn="ctr">
              <a:solidFill>
                <a:schemeClr val="tx1">
                  <a:lumMod val="50000"/>
                  <a:lumOff val="50000"/>
                </a:schemeClr>
              </a:solidFill>
              <a:round/>
            </a:ln>
            <a:effectLst/>
          </c:spPr>
        </c:hiLowLines>
        <c:axId val="1024194440"/>
        <c:axId val="1024190832"/>
      </c:stockChart>
      <c:catAx>
        <c:axId val="1024194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cs-CZ"/>
          </a:p>
        </c:txPr>
        <c:crossAx val="1024190832"/>
        <c:crosses val="autoZero"/>
        <c:auto val="1"/>
        <c:lblAlgn val="ctr"/>
        <c:lblOffset val="100"/>
        <c:noMultiLvlLbl val="0"/>
      </c:catAx>
      <c:valAx>
        <c:axId val="1024190832"/>
        <c:scaling>
          <c:orientation val="minMax"/>
          <c:max val="0.4"/>
          <c:min val="-0.4"/>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10241944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solidFill>
      <a:round/>
    </a:ln>
    <a:effectLst/>
  </c:spPr>
  <c:txPr>
    <a:bodyPr/>
    <a:lstStyle/>
    <a:p>
      <a:pPr>
        <a:defRPr/>
      </a:pPr>
      <a:endParaRPr lang="cs-CZ"/>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440488464529563E-2"/>
          <c:y val="5.7805997460454402E-2"/>
          <c:w val="0.796767959534746"/>
          <c:h val="0.72451478917760703"/>
        </c:manualLayout>
      </c:layout>
      <c:doughnut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C31D-4F2C-81F6-3BD25AF6BFA0}"/>
              </c:ext>
            </c:extLst>
          </c:dPt>
          <c:dPt>
            <c:idx val="1"/>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3-C31D-4F2C-81F6-3BD25AF6BFA0}"/>
              </c:ext>
            </c:extLst>
          </c:dPt>
          <c:dPt>
            <c:idx val="2"/>
            <c:bubble3D val="0"/>
            <c:spPr>
              <a:solidFill>
                <a:schemeClr val="tx1">
                  <a:lumMod val="85000"/>
                  <a:lumOff val="15000"/>
                </a:schemeClr>
              </a:solidFill>
              <a:ln w="19050">
                <a:solidFill>
                  <a:schemeClr val="lt1"/>
                </a:solidFill>
              </a:ln>
              <a:effectLst/>
            </c:spPr>
            <c:extLst>
              <c:ext xmlns:c16="http://schemas.microsoft.com/office/drawing/2014/chart" uri="{C3380CC4-5D6E-409C-BE32-E72D297353CC}">
                <c16:uniqueId val="{00000005-C31D-4F2C-81F6-3BD25AF6BFA0}"/>
              </c:ext>
            </c:extLst>
          </c:dPt>
          <c:dPt>
            <c:idx val="3"/>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7-C31D-4F2C-81F6-3BD25AF6BFA0}"/>
              </c:ext>
            </c:extLst>
          </c:dPt>
          <c:dPt>
            <c:idx val="4"/>
            <c:bubble3D val="0"/>
            <c:spPr>
              <a:solidFill>
                <a:srgbClr val="00B050"/>
              </a:solidFill>
              <a:ln w="19050">
                <a:solidFill>
                  <a:schemeClr val="lt1"/>
                </a:solidFill>
              </a:ln>
              <a:effectLst/>
            </c:spPr>
            <c:extLst>
              <c:ext xmlns:c16="http://schemas.microsoft.com/office/drawing/2014/chart" uri="{C3380CC4-5D6E-409C-BE32-E72D297353CC}">
                <c16:uniqueId val="{00000009-C31D-4F2C-81F6-3BD25AF6BFA0}"/>
              </c:ext>
            </c:extLst>
          </c:dPt>
          <c:dLbls>
            <c:dLbl>
              <c:idx val="0"/>
              <c:layout>
                <c:manualLayout>
                  <c:x val="-0.11234620493177362"/>
                  <c:y val="-0.108112290613332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1D-4F2C-81F6-3BD25AF6BFA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extLst>
          </c:dLbls>
          <c:cat>
            <c:strRef>
              <c:f>'RE PE'!$A$2:$A$6</c:f>
              <c:strCache>
                <c:ptCount val="5"/>
                <c:pt idx="0">
                  <c:v>Akcie</c:v>
                </c:pt>
                <c:pt idx="1">
                  <c:v>Dluhopisy</c:v>
                </c:pt>
                <c:pt idx="2">
                  <c:v>Hotovost</c:v>
                </c:pt>
                <c:pt idx="3">
                  <c:v>Private Equity</c:v>
                </c:pt>
                <c:pt idx="4">
                  <c:v>Real Estate</c:v>
                </c:pt>
              </c:strCache>
            </c:strRef>
          </c:cat>
          <c:val>
            <c:numRef>
              <c:f>'RE PE'!$C$2:$C$6</c:f>
              <c:numCache>
                <c:formatCode>0%</c:formatCode>
                <c:ptCount val="5"/>
                <c:pt idx="0">
                  <c:v>0.36</c:v>
                </c:pt>
                <c:pt idx="1">
                  <c:v>0.45</c:v>
                </c:pt>
                <c:pt idx="2">
                  <c:v>0.09</c:v>
                </c:pt>
                <c:pt idx="3">
                  <c:v>0.05</c:v>
                </c:pt>
                <c:pt idx="4">
                  <c:v>0.05</c:v>
                </c:pt>
              </c:numCache>
            </c:numRef>
          </c:val>
          <c:extLst>
            <c:ext xmlns:c16="http://schemas.microsoft.com/office/drawing/2014/chart" uri="{C3380CC4-5D6E-409C-BE32-E72D297353CC}">
              <c16:uniqueId val="{0000000A-C31D-4F2C-81F6-3BD25AF6BFA0}"/>
            </c:ext>
          </c:extLst>
        </c:ser>
        <c:dLbls>
          <c:showLegendKey val="0"/>
          <c:showVal val="0"/>
          <c:showCatName val="0"/>
          <c:showSerName val="0"/>
          <c:showPercent val="0"/>
          <c:showBubbleSize val="0"/>
          <c:showLeaderLines val="0"/>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892678106314686E-2"/>
          <c:y val="8.2205357923683109E-2"/>
          <c:w val="0.83180223610728898"/>
          <c:h val="0.66043979448942414"/>
        </c:manualLayout>
      </c:layout>
      <c:doughnut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A3BA-42DD-ADDB-F66C2C6BE3DC}"/>
              </c:ext>
            </c:extLst>
          </c:dPt>
          <c:dPt>
            <c:idx val="1"/>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3-A3BA-42DD-ADDB-F66C2C6BE3DC}"/>
              </c:ext>
            </c:extLst>
          </c:dPt>
          <c:dPt>
            <c:idx val="2"/>
            <c:bubble3D val="0"/>
            <c:spPr>
              <a:solidFill>
                <a:schemeClr val="tx1"/>
              </a:solidFill>
              <a:ln w="19050">
                <a:solidFill>
                  <a:schemeClr val="lt1"/>
                </a:solidFill>
              </a:ln>
              <a:effectLst/>
            </c:spPr>
            <c:extLst>
              <c:ext xmlns:c16="http://schemas.microsoft.com/office/drawing/2014/chart" uri="{C3380CC4-5D6E-409C-BE32-E72D297353CC}">
                <c16:uniqueId val="{00000005-A3BA-42DD-ADDB-F66C2C6BE3DC}"/>
              </c:ext>
            </c:extLst>
          </c:dPt>
          <c:dPt>
            <c:idx val="3"/>
            <c:bubble3D val="0"/>
            <c:spPr>
              <a:solidFill>
                <a:schemeClr val="accent6"/>
              </a:solidFill>
              <a:ln w="19050">
                <a:solidFill>
                  <a:schemeClr val="lt1"/>
                </a:solidFill>
              </a:ln>
              <a:effectLst/>
            </c:spPr>
            <c:extLst>
              <c:ext xmlns:c16="http://schemas.microsoft.com/office/drawing/2014/chart" uri="{C3380CC4-5D6E-409C-BE32-E72D297353CC}">
                <c16:uniqueId val="{00000007-A3BA-42DD-ADDB-F66C2C6BE3DC}"/>
              </c:ext>
            </c:extLst>
          </c:dPt>
          <c:dPt>
            <c:idx val="4"/>
            <c:bubble3D val="0"/>
            <c:spPr>
              <a:solidFill>
                <a:srgbClr val="00B050"/>
              </a:solidFill>
              <a:ln w="19050">
                <a:solidFill>
                  <a:schemeClr val="lt1"/>
                </a:solidFill>
              </a:ln>
              <a:effectLst/>
            </c:spPr>
            <c:extLst>
              <c:ext xmlns:c16="http://schemas.microsoft.com/office/drawing/2014/chart" uri="{C3380CC4-5D6E-409C-BE32-E72D297353CC}">
                <c16:uniqueId val="{00000009-A3BA-42DD-ADDB-F66C2C6BE3DC}"/>
              </c:ext>
            </c:extLst>
          </c:dPt>
          <c:dPt>
            <c:idx val="5"/>
            <c:bubble3D val="0"/>
            <c:spPr>
              <a:solidFill>
                <a:srgbClr val="0070C0"/>
              </a:solidFill>
              <a:ln w="19050">
                <a:solidFill>
                  <a:schemeClr val="lt1"/>
                </a:solidFill>
              </a:ln>
              <a:effectLst/>
            </c:spPr>
            <c:extLst>
              <c:ext xmlns:c16="http://schemas.microsoft.com/office/drawing/2014/chart" uri="{C3380CC4-5D6E-409C-BE32-E72D297353CC}">
                <c16:uniqueId val="{0000000B-A3BA-42DD-ADDB-F66C2C6BE3DC}"/>
              </c:ext>
            </c:extLst>
          </c:dPt>
          <c:dPt>
            <c:idx val="6"/>
            <c:bubble3D val="0"/>
            <c:spPr>
              <a:solidFill>
                <a:schemeClr val="accent2"/>
              </a:solidFill>
              <a:ln w="19050">
                <a:solidFill>
                  <a:schemeClr val="lt1"/>
                </a:solidFill>
              </a:ln>
              <a:effectLst/>
            </c:spPr>
            <c:extLst>
              <c:ext xmlns:c16="http://schemas.microsoft.com/office/drawing/2014/chart" uri="{C3380CC4-5D6E-409C-BE32-E72D297353CC}">
                <c16:uniqueId val="{0000000D-A3BA-42DD-ADDB-F66C2C6BE3DC}"/>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cs-CZ"/>
              </a:p>
            </c:txPr>
            <c:showLegendKey val="0"/>
            <c:showVal val="0"/>
            <c:showCatName val="0"/>
            <c:showSerName val="0"/>
            <c:showPercent val="1"/>
            <c:showBubbleSize val="0"/>
            <c:showLeaderLines val="0"/>
            <c:extLst>
              <c:ext xmlns:c15="http://schemas.microsoft.com/office/drawing/2012/chart" uri="{CE6537A1-D6FC-4f65-9D91-7224C49458BB}"/>
            </c:extLst>
          </c:dLbls>
          <c:cat>
            <c:strRef>
              <c:f>Srovnání!$Z$13:$Z$19</c:f>
              <c:strCache>
                <c:ptCount val="7"/>
                <c:pt idx="0">
                  <c:v>Akcie</c:v>
                </c:pt>
                <c:pt idx="1">
                  <c:v>Dluhopisy</c:v>
                </c:pt>
                <c:pt idx="2">
                  <c:v>Hotovost</c:v>
                </c:pt>
                <c:pt idx="3">
                  <c:v>Private Equity</c:v>
                </c:pt>
                <c:pt idx="4">
                  <c:v>Real Estate</c:v>
                </c:pt>
                <c:pt idx="5">
                  <c:v>Gold</c:v>
                </c:pt>
                <c:pt idx="6">
                  <c:v>Hedge fondy</c:v>
                </c:pt>
              </c:strCache>
            </c:strRef>
          </c:cat>
          <c:val>
            <c:numRef>
              <c:f>Srovnání!$AB$13:$AB$19</c:f>
              <c:numCache>
                <c:formatCode>0.0%</c:formatCode>
                <c:ptCount val="7"/>
                <c:pt idx="0">
                  <c:v>0.32</c:v>
                </c:pt>
                <c:pt idx="1">
                  <c:v>0.4</c:v>
                </c:pt>
                <c:pt idx="2">
                  <c:v>0.08</c:v>
                </c:pt>
                <c:pt idx="3">
                  <c:v>0.05</c:v>
                </c:pt>
                <c:pt idx="4">
                  <c:v>0.05</c:v>
                </c:pt>
                <c:pt idx="5">
                  <c:v>0.05</c:v>
                </c:pt>
                <c:pt idx="6">
                  <c:v>0.05</c:v>
                </c:pt>
              </c:numCache>
            </c:numRef>
          </c:val>
          <c:extLst>
            <c:ext xmlns:c16="http://schemas.microsoft.com/office/drawing/2014/chart" uri="{C3380CC4-5D6E-409C-BE32-E72D297353CC}">
              <c16:uniqueId val="{0000000E-A3BA-42DD-ADDB-F66C2C6BE3DC}"/>
            </c:ext>
          </c:extLst>
        </c:ser>
        <c:dLbls>
          <c:showLegendKey val="0"/>
          <c:showVal val="1"/>
          <c:showCatName val="0"/>
          <c:showSerName val="0"/>
          <c:showPercent val="0"/>
          <c:showBubbleSize val="0"/>
          <c:showLeaderLines val="0"/>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Calibri" panose="020F0502020204030204" pitchFamily="34" charset="0"/>
                <a:ea typeface="+mn-ea"/>
                <a:cs typeface="+mn-cs"/>
              </a:defRPr>
            </a:pPr>
            <a:r>
              <a:rPr lang="cs-CZ" sz="1200" b="1">
                <a:effectLst/>
              </a:rPr>
              <a:t>Rozložení investic dle jednotlivých tříd aktiv</a:t>
            </a:r>
            <a:endParaRPr lang="cs-CZ" sz="1200">
              <a:effectLst/>
            </a:endParaRPr>
          </a:p>
        </c:rich>
      </c:tx>
      <c:layout>
        <c:manualLayout>
          <c:xMode val="edge"/>
          <c:yMode val="edge"/>
          <c:x val="0.27022992646709731"/>
          <c:y val="4.6899960571189321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Calibri" panose="020F0502020204030204" pitchFamily="34" charset="0"/>
              <a:ea typeface="+mn-ea"/>
              <a:cs typeface="+mn-cs"/>
            </a:defRPr>
          </a:pPr>
          <a:endParaRPr lang="cs-CZ"/>
        </a:p>
      </c:txPr>
    </c:title>
    <c:autoTitleDeleted val="0"/>
    <c:plotArea>
      <c:layout>
        <c:manualLayout>
          <c:layoutTarget val="inner"/>
          <c:xMode val="edge"/>
          <c:yMode val="edge"/>
          <c:x val="2.5213962842254439E-2"/>
          <c:y val="7.9314778758304103E-2"/>
          <c:w val="0.95351294241944007"/>
          <c:h val="0.69311648842405349"/>
        </c:manualLayout>
      </c:layout>
      <c:barChart>
        <c:barDir val="col"/>
        <c:grouping val="stacked"/>
        <c:varyColors val="0"/>
        <c:ser>
          <c:idx val="0"/>
          <c:order val="0"/>
          <c:tx>
            <c:strRef>
              <c:f>Nobel!$D$2</c:f>
              <c:strCache>
                <c:ptCount val="1"/>
                <c:pt idx="0">
                  <c:v>Alternativní investice</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Nobel!$C$3:$C$7</c:f>
              <c:numCache>
                <c:formatCode>General</c:formatCode>
                <c:ptCount val="5"/>
                <c:pt idx="0">
                  <c:v>2017</c:v>
                </c:pt>
                <c:pt idx="1">
                  <c:v>2018</c:v>
                </c:pt>
                <c:pt idx="2">
                  <c:v>2019</c:v>
                </c:pt>
                <c:pt idx="3">
                  <c:v>2020</c:v>
                </c:pt>
                <c:pt idx="4">
                  <c:v>2021</c:v>
                </c:pt>
              </c:numCache>
            </c:numRef>
          </c:cat>
          <c:val>
            <c:numRef>
              <c:f>Nobel!$D$3:$D$7</c:f>
              <c:numCache>
                <c:formatCode>0%</c:formatCode>
                <c:ptCount val="5"/>
                <c:pt idx="0">
                  <c:v>0.26</c:v>
                </c:pt>
                <c:pt idx="1">
                  <c:v>0.32</c:v>
                </c:pt>
                <c:pt idx="2">
                  <c:v>0.31</c:v>
                </c:pt>
                <c:pt idx="3">
                  <c:v>0.28999999999999998</c:v>
                </c:pt>
                <c:pt idx="4">
                  <c:v>0.23</c:v>
                </c:pt>
              </c:numCache>
            </c:numRef>
          </c:val>
          <c:extLst>
            <c:ext xmlns:c16="http://schemas.microsoft.com/office/drawing/2014/chart" uri="{C3380CC4-5D6E-409C-BE32-E72D297353CC}">
              <c16:uniqueId val="{00000000-F9CF-47E5-9750-29D0903F59FD}"/>
            </c:ext>
          </c:extLst>
        </c:ser>
        <c:ser>
          <c:idx val="1"/>
          <c:order val="1"/>
          <c:tx>
            <c:strRef>
              <c:f>Nobel!$E$2</c:f>
              <c:strCache>
                <c:ptCount val="1"/>
                <c:pt idx="0">
                  <c:v>Private Equity</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Nobel!$C$3:$C$7</c:f>
              <c:numCache>
                <c:formatCode>General</c:formatCode>
                <c:ptCount val="5"/>
                <c:pt idx="0">
                  <c:v>2017</c:v>
                </c:pt>
                <c:pt idx="1">
                  <c:v>2018</c:v>
                </c:pt>
                <c:pt idx="2">
                  <c:v>2019</c:v>
                </c:pt>
                <c:pt idx="3">
                  <c:v>2020</c:v>
                </c:pt>
                <c:pt idx="4">
                  <c:v>2021</c:v>
                </c:pt>
              </c:numCache>
            </c:numRef>
          </c:cat>
          <c:val>
            <c:numRef>
              <c:f>Nobel!$E$3:$E$7</c:f>
              <c:numCache>
                <c:formatCode>0%</c:formatCode>
                <c:ptCount val="5"/>
                <c:pt idx="0">
                  <c:v>0.02</c:v>
                </c:pt>
                <c:pt idx="1">
                  <c:v>0.02</c:v>
                </c:pt>
                <c:pt idx="2">
                  <c:v>0.03</c:v>
                </c:pt>
                <c:pt idx="3">
                  <c:v>0.04</c:v>
                </c:pt>
                <c:pt idx="4">
                  <c:v>7.0000000000000007E-2</c:v>
                </c:pt>
              </c:numCache>
            </c:numRef>
          </c:val>
          <c:extLst>
            <c:ext xmlns:c16="http://schemas.microsoft.com/office/drawing/2014/chart" uri="{C3380CC4-5D6E-409C-BE32-E72D297353CC}">
              <c16:uniqueId val="{00000001-F9CF-47E5-9750-29D0903F59FD}"/>
            </c:ext>
          </c:extLst>
        </c:ser>
        <c:ser>
          <c:idx val="2"/>
          <c:order val="2"/>
          <c:tx>
            <c:strRef>
              <c:f>Nobel!$F$2</c:f>
              <c:strCache>
                <c:ptCount val="1"/>
                <c:pt idx="0">
                  <c:v>Akcie</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Nobel!$C$3:$C$7</c:f>
              <c:numCache>
                <c:formatCode>General</c:formatCode>
                <c:ptCount val="5"/>
                <c:pt idx="0">
                  <c:v>2017</c:v>
                </c:pt>
                <c:pt idx="1">
                  <c:v>2018</c:v>
                </c:pt>
                <c:pt idx="2">
                  <c:v>2019</c:v>
                </c:pt>
                <c:pt idx="3">
                  <c:v>2020</c:v>
                </c:pt>
                <c:pt idx="4">
                  <c:v>2021</c:v>
                </c:pt>
              </c:numCache>
            </c:numRef>
          </c:cat>
          <c:val>
            <c:numRef>
              <c:f>Nobel!$F$3:$F$7</c:f>
              <c:numCache>
                <c:formatCode>0%</c:formatCode>
                <c:ptCount val="5"/>
                <c:pt idx="0">
                  <c:v>0.48</c:v>
                </c:pt>
                <c:pt idx="1">
                  <c:v>0.42</c:v>
                </c:pt>
                <c:pt idx="2">
                  <c:v>0.44</c:v>
                </c:pt>
                <c:pt idx="3">
                  <c:v>0.45</c:v>
                </c:pt>
                <c:pt idx="4">
                  <c:v>0.47</c:v>
                </c:pt>
              </c:numCache>
            </c:numRef>
          </c:val>
          <c:extLst>
            <c:ext xmlns:c16="http://schemas.microsoft.com/office/drawing/2014/chart" uri="{C3380CC4-5D6E-409C-BE32-E72D297353CC}">
              <c16:uniqueId val="{00000002-F9CF-47E5-9750-29D0903F59FD}"/>
            </c:ext>
          </c:extLst>
        </c:ser>
        <c:ser>
          <c:idx val="3"/>
          <c:order val="3"/>
          <c:tx>
            <c:strRef>
              <c:f>Nobel!$G$2</c:f>
              <c:strCache>
                <c:ptCount val="1"/>
                <c:pt idx="0">
                  <c:v>Nemovitostní fondy</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Nobel!$C$3:$C$7</c:f>
              <c:numCache>
                <c:formatCode>General</c:formatCode>
                <c:ptCount val="5"/>
                <c:pt idx="0">
                  <c:v>2017</c:v>
                </c:pt>
                <c:pt idx="1">
                  <c:v>2018</c:v>
                </c:pt>
                <c:pt idx="2">
                  <c:v>2019</c:v>
                </c:pt>
                <c:pt idx="3">
                  <c:v>2020</c:v>
                </c:pt>
                <c:pt idx="4">
                  <c:v>2021</c:v>
                </c:pt>
              </c:numCache>
            </c:numRef>
          </c:cat>
          <c:val>
            <c:numRef>
              <c:f>Nobel!$G$3:$G$7</c:f>
              <c:numCache>
                <c:formatCode>0%</c:formatCode>
                <c:ptCount val="5"/>
                <c:pt idx="0">
                  <c:v>7.0000000000000007E-2</c:v>
                </c:pt>
                <c:pt idx="1">
                  <c:v>0.09</c:v>
                </c:pt>
                <c:pt idx="2">
                  <c:v>0.09</c:v>
                </c:pt>
                <c:pt idx="3">
                  <c:v>0.06</c:v>
                </c:pt>
                <c:pt idx="4">
                  <c:v>0.08</c:v>
                </c:pt>
              </c:numCache>
            </c:numRef>
          </c:val>
          <c:extLst>
            <c:ext xmlns:c16="http://schemas.microsoft.com/office/drawing/2014/chart" uri="{C3380CC4-5D6E-409C-BE32-E72D297353CC}">
              <c16:uniqueId val="{00000003-F9CF-47E5-9750-29D0903F59FD}"/>
            </c:ext>
          </c:extLst>
        </c:ser>
        <c:ser>
          <c:idx val="4"/>
          <c:order val="4"/>
          <c:tx>
            <c:strRef>
              <c:f>Nobel!$H$2</c:f>
              <c:strCache>
                <c:ptCount val="1"/>
                <c:pt idx="0">
                  <c:v>Dluhopisy</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Nobel!$C$3:$C$7</c:f>
              <c:numCache>
                <c:formatCode>General</c:formatCode>
                <c:ptCount val="5"/>
                <c:pt idx="0">
                  <c:v>2017</c:v>
                </c:pt>
                <c:pt idx="1">
                  <c:v>2018</c:v>
                </c:pt>
                <c:pt idx="2">
                  <c:v>2019</c:v>
                </c:pt>
                <c:pt idx="3">
                  <c:v>2020</c:v>
                </c:pt>
                <c:pt idx="4">
                  <c:v>2021</c:v>
                </c:pt>
              </c:numCache>
            </c:numRef>
          </c:cat>
          <c:val>
            <c:numRef>
              <c:f>Nobel!$H$3:$H$7</c:f>
              <c:numCache>
                <c:formatCode>0%</c:formatCode>
                <c:ptCount val="5"/>
                <c:pt idx="0">
                  <c:v>0.17</c:v>
                </c:pt>
                <c:pt idx="1">
                  <c:v>0.15</c:v>
                </c:pt>
                <c:pt idx="2">
                  <c:v>0.13</c:v>
                </c:pt>
                <c:pt idx="3">
                  <c:v>0.16</c:v>
                </c:pt>
                <c:pt idx="4">
                  <c:v>0.15</c:v>
                </c:pt>
              </c:numCache>
            </c:numRef>
          </c:val>
          <c:extLst>
            <c:ext xmlns:c16="http://schemas.microsoft.com/office/drawing/2014/chart" uri="{C3380CC4-5D6E-409C-BE32-E72D297353CC}">
              <c16:uniqueId val="{00000004-F9CF-47E5-9750-29D0903F59FD}"/>
            </c:ext>
          </c:extLst>
        </c:ser>
        <c:ser>
          <c:idx val="5"/>
          <c:order val="5"/>
          <c:tx>
            <c:strRef>
              <c:f>Nobel!$I$2</c:f>
              <c:strCache>
                <c:ptCount val="1"/>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Nobel!$C$3:$C$7</c:f>
              <c:numCache>
                <c:formatCode>General</c:formatCode>
                <c:ptCount val="5"/>
                <c:pt idx="0">
                  <c:v>2017</c:v>
                </c:pt>
                <c:pt idx="1">
                  <c:v>2018</c:v>
                </c:pt>
                <c:pt idx="2">
                  <c:v>2019</c:v>
                </c:pt>
                <c:pt idx="3">
                  <c:v>2020</c:v>
                </c:pt>
                <c:pt idx="4">
                  <c:v>2021</c:v>
                </c:pt>
              </c:numCache>
            </c:numRef>
          </c:cat>
          <c:val>
            <c:numRef>
              <c:f>Nobel!$I$3:$I$7</c:f>
              <c:numCache>
                <c:formatCode>0%</c:formatCode>
                <c:ptCount val="5"/>
                <c:pt idx="0">
                  <c:v>1</c:v>
                </c:pt>
                <c:pt idx="1">
                  <c:v>1</c:v>
                </c:pt>
                <c:pt idx="2">
                  <c:v>1</c:v>
                </c:pt>
                <c:pt idx="3">
                  <c:v>1</c:v>
                </c:pt>
                <c:pt idx="4">
                  <c:v>1</c:v>
                </c:pt>
              </c:numCache>
            </c:numRef>
          </c:val>
          <c:extLst>
            <c:ext xmlns:c16="http://schemas.microsoft.com/office/drawing/2014/chart" uri="{C3380CC4-5D6E-409C-BE32-E72D297353CC}">
              <c16:uniqueId val="{00000005-F9CF-47E5-9750-29D0903F59FD}"/>
            </c:ext>
          </c:extLst>
        </c:ser>
        <c:dLbls>
          <c:showLegendKey val="0"/>
          <c:showVal val="1"/>
          <c:showCatName val="0"/>
          <c:showSerName val="0"/>
          <c:showPercent val="0"/>
          <c:showBubbleSize val="0"/>
        </c:dLbls>
        <c:gapWidth val="150"/>
        <c:overlap val="100"/>
        <c:axId val="754377720"/>
        <c:axId val="754376736"/>
      </c:barChart>
      <c:catAx>
        <c:axId val="754377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endParaRPr lang="cs-CZ"/>
          </a:p>
        </c:txPr>
        <c:crossAx val="754376736"/>
        <c:crosses val="autoZero"/>
        <c:auto val="1"/>
        <c:lblAlgn val="ctr"/>
        <c:lblOffset val="100"/>
        <c:noMultiLvlLbl val="0"/>
      </c:catAx>
      <c:valAx>
        <c:axId val="754376736"/>
        <c:scaling>
          <c:orientation val="minMax"/>
          <c:max val="1"/>
        </c:scaling>
        <c:delete val="1"/>
        <c:axPos val="l"/>
        <c:majorGridlines>
          <c:spPr>
            <a:ln w="9525" cap="flat" cmpd="sng" algn="ctr">
              <a:noFill/>
              <a:round/>
            </a:ln>
            <a:effectLst/>
          </c:spPr>
        </c:majorGridlines>
        <c:numFmt formatCode="0%" sourceLinked="1"/>
        <c:majorTickMark val="none"/>
        <c:minorTickMark val="none"/>
        <c:tickLblPos val="nextTo"/>
        <c:crossAx val="754377720"/>
        <c:crosses val="autoZero"/>
        <c:crossBetween val="between"/>
      </c:valAx>
      <c:spPr>
        <a:noFill/>
        <a:ln>
          <a:solidFill>
            <a:schemeClr val="bg1">
              <a:lumMod val="85000"/>
              <a:alpha val="97000"/>
            </a:schemeClr>
          </a:solidFill>
        </a:ln>
        <a:effectLst/>
      </c:spPr>
    </c:plotArea>
    <c:legend>
      <c:legendPos val="b"/>
      <c:legendEntry>
        <c:idx val="5"/>
        <c:delete val="1"/>
      </c:legendEntry>
      <c:layout>
        <c:manualLayout>
          <c:xMode val="edge"/>
          <c:yMode val="edge"/>
          <c:x val="3.8598179938863768E-2"/>
          <c:y val="0.81342069999010902"/>
          <c:w val="0.89999991680913105"/>
          <c:h val="9.2319960917294094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mn-cs"/>
            </a:defRPr>
          </a:pPr>
          <a:endParaRPr lang="cs-CZ"/>
        </a:p>
      </c:txPr>
    </c:legend>
    <c:plotVisOnly val="1"/>
    <c:dispBlanksAs val="gap"/>
    <c:showDLblsOverMax val="0"/>
  </c:chart>
  <c:spPr>
    <a:solidFill>
      <a:schemeClr val="bg1"/>
    </a:solidFill>
    <a:ln w="9525" cap="flat" cmpd="sng" algn="ctr">
      <a:noFill/>
      <a:round/>
    </a:ln>
    <a:effectLst/>
  </c:spPr>
  <c:txPr>
    <a:bodyPr/>
    <a:lstStyle/>
    <a:p>
      <a:pPr>
        <a:defRPr sz="1100" baseline="0">
          <a:latin typeface="Calibri" panose="020F0502020204030204" pitchFamily="34" charset="0"/>
        </a:defRPr>
      </a:pPr>
      <a:endParaRPr lang="cs-CZ"/>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cs-CZ" sz="1200" b="1" i="0" baseline="0">
                <a:effectLst/>
              </a:rPr>
              <a:t>Rozložení investic dle jednotlivých tříd aktiv</a:t>
            </a:r>
          </a:p>
        </c:rich>
      </c:tx>
      <c:layout>
        <c:manualLayout>
          <c:xMode val="edge"/>
          <c:yMode val="edge"/>
          <c:x val="0.258841307938112"/>
          <c:y val="4.3010752688172046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manualLayout>
          <c:layoutTarget val="inner"/>
          <c:xMode val="edge"/>
          <c:yMode val="edge"/>
          <c:x val="0.24149905955748158"/>
          <c:y val="0.11173363730941784"/>
          <c:w val="0.58168796871095996"/>
          <c:h val="0.77551533901392289"/>
        </c:manualLayout>
      </c:layout>
      <c:pieChart>
        <c:varyColors val="1"/>
        <c:ser>
          <c:idx val="0"/>
          <c:order val="0"/>
          <c:dPt>
            <c:idx val="0"/>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1-DD2C-4E18-8491-433ACB8B13C6}"/>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DD2C-4E18-8491-433ACB8B13C6}"/>
              </c:ext>
            </c:extLst>
          </c:dPt>
          <c:dPt>
            <c:idx val="2"/>
            <c:bubble3D val="0"/>
            <c:spPr>
              <a:solidFill>
                <a:schemeClr val="tx1"/>
              </a:solidFill>
              <a:ln w="19050">
                <a:solidFill>
                  <a:schemeClr val="lt1"/>
                </a:solidFill>
              </a:ln>
              <a:effectLst/>
            </c:spPr>
            <c:extLst>
              <c:ext xmlns:c16="http://schemas.microsoft.com/office/drawing/2014/chart" uri="{C3380CC4-5D6E-409C-BE32-E72D297353CC}">
                <c16:uniqueId val="{00000005-DD2C-4E18-8491-433ACB8B13C6}"/>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DD2C-4E18-8491-433ACB8B13C6}"/>
              </c:ext>
            </c:extLst>
          </c:dPt>
          <c:dLbls>
            <c:dLbl>
              <c:idx val="2"/>
              <c:tx>
                <c:rich>
                  <a:bodyPr/>
                  <a:lstStyle/>
                  <a:p>
                    <a:fld id="{2A7265D1-E7AE-43AA-BFD3-62F6192D2160}" type="PERCENTAGE">
                      <a:rPr lang="en-US">
                        <a:solidFill>
                          <a:sysClr val="windowText" lastClr="000000"/>
                        </a:solidFill>
                      </a:rPr>
                      <a:pPr/>
                      <a:t>[PROCENTO]</a:t>
                    </a:fld>
                    <a:endParaRPr lang="cs-CZ"/>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DD2C-4E18-8491-433ACB8B13C6}"/>
                </c:ext>
              </c:extLst>
            </c:dLbl>
            <c:dLbl>
              <c:idx val="3"/>
              <c:layout>
                <c:manualLayout>
                  <c:x val="0.1953371603950575"/>
                  <c:y val="-1.8879688426043519E-2"/>
                </c:manualLayout>
              </c:layout>
              <c:tx>
                <c:rich>
                  <a:bodyPr/>
                  <a:lstStyle/>
                  <a:p>
                    <a:fld id="{D9E4AA59-6B21-4EC5-8FCB-442644DD4F7C}" type="PERCENTAGE">
                      <a:rPr lang="en-US">
                        <a:solidFill>
                          <a:sysClr val="windowText" lastClr="000000"/>
                        </a:solidFill>
                      </a:rPr>
                      <a:pPr/>
                      <a:t>[PROCENTO]</a:t>
                    </a:fld>
                    <a:endParaRPr lang="cs-CZ"/>
                  </a:p>
                </c:rich>
              </c:tx>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DD2C-4E18-8491-433ACB8B13C6}"/>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Sheet1!$A$4:$A$7</c:f>
              <c:strCache>
                <c:ptCount val="4"/>
                <c:pt idx="0">
                  <c:v>Dluhopisy</c:v>
                </c:pt>
                <c:pt idx="1">
                  <c:v>Nemovitosti</c:v>
                </c:pt>
                <c:pt idx="2">
                  <c:v>Zdroje obnovitelné energie</c:v>
                </c:pt>
                <c:pt idx="3">
                  <c:v>Akcie</c:v>
                </c:pt>
              </c:strCache>
            </c:strRef>
          </c:cat>
          <c:val>
            <c:numRef>
              <c:f>Sheet1!$B$4:$B$7</c:f>
              <c:numCache>
                <c:formatCode>0.0%</c:formatCode>
                <c:ptCount val="4"/>
                <c:pt idx="0">
                  <c:v>0.254</c:v>
                </c:pt>
                <c:pt idx="1">
                  <c:v>2.5000000000000001E-2</c:v>
                </c:pt>
                <c:pt idx="2">
                  <c:v>1E-3</c:v>
                </c:pt>
                <c:pt idx="3">
                  <c:v>0.72</c:v>
                </c:pt>
              </c:numCache>
            </c:numRef>
          </c:val>
          <c:extLst>
            <c:ext xmlns:c16="http://schemas.microsoft.com/office/drawing/2014/chart" uri="{C3380CC4-5D6E-409C-BE32-E72D297353CC}">
              <c16:uniqueId val="{00000008-DD2C-4E18-8491-433ACB8B13C6}"/>
            </c:ext>
          </c:extLst>
        </c:ser>
        <c:dLbls>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4.5857611548556401E-2"/>
          <c:y val="0.90335593467483244"/>
          <c:w val="0.92114885428887727"/>
          <c:h val="9.6644047141089609E-2"/>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cs-CZ"/>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Calibri" panose="020F0502020204030204" pitchFamily="34" charset="0"/>
                <a:ea typeface="+mn-ea"/>
                <a:cs typeface="+mn-cs"/>
              </a:defRPr>
            </a:pPr>
            <a:r>
              <a:rPr lang="cs-CZ" sz="1200" b="1">
                <a:effectLst/>
              </a:rPr>
              <a:t>Rozložení investic dle jednotlivých tříd aktiv</a:t>
            </a:r>
          </a:p>
        </c:rich>
      </c:tx>
      <c:layout>
        <c:manualLayout>
          <c:xMode val="edge"/>
          <c:yMode val="edge"/>
          <c:x val="0.25052563899311242"/>
          <c:y val="2.189781021897810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Calibri" panose="020F0502020204030204" pitchFamily="34" charset="0"/>
              <a:ea typeface="+mn-ea"/>
              <a:cs typeface="+mn-cs"/>
            </a:defRPr>
          </a:pPr>
          <a:endParaRPr lang="cs-CZ"/>
        </a:p>
      </c:txPr>
    </c:title>
    <c:autoTitleDeleted val="0"/>
    <c:plotArea>
      <c:layout/>
      <c:barChart>
        <c:barDir val="col"/>
        <c:grouping val="stacked"/>
        <c:varyColors val="0"/>
        <c:ser>
          <c:idx val="0"/>
          <c:order val="0"/>
          <c:tx>
            <c:strRef>
              <c:f>H!$D$3</c:f>
              <c:strCache>
                <c:ptCount val="1"/>
                <c:pt idx="0">
                  <c:v>Akcie</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H!$C$4:$C$7</c:f>
              <c:numCache>
                <c:formatCode>General</c:formatCode>
                <c:ptCount val="4"/>
                <c:pt idx="0">
                  <c:v>2018</c:v>
                </c:pt>
                <c:pt idx="1">
                  <c:v>2019</c:v>
                </c:pt>
                <c:pt idx="2">
                  <c:v>2020</c:v>
                </c:pt>
                <c:pt idx="3">
                  <c:v>2021</c:v>
                </c:pt>
              </c:numCache>
            </c:numRef>
          </c:cat>
          <c:val>
            <c:numRef>
              <c:f>H!$D$4:$D$7</c:f>
              <c:numCache>
                <c:formatCode>0.0%</c:formatCode>
                <c:ptCount val="4"/>
                <c:pt idx="0">
                  <c:v>0.31</c:v>
                </c:pt>
                <c:pt idx="1">
                  <c:v>0.26</c:v>
                </c:pt>
                <c:pt idx="2">
                  <c:v>0.189</c:v>
                </c:pt>
                <c:pt idx="3">
                  <c:v>0.14000000000000001</c:v>
                </c:pt>
              </c:numCache>
            </c:numRef>
          </c:val>
          <c:extLst>
            <c:ext xmlns:c16="http://schemas.microsoft.com/office/drawing/2014/chart" uri="{C3380CC4-5D6E-409C-BE32-E72D297353CC}">
              <c16:uniqueId val="{00000000-B878-43A3-ABDB-29B60096FFDB}"/>
            </c:ext>
          </c:extLst>
        </c:ser>
        <c:ser>
          <c:idx val="1"/>
          <c:order val="1"/>
          <c:tx>
            <c:strRef>
              <c:f>H!$E$3</c:f>
              <c:strCache>
                <c:ptCount val="1"/>
                <c:pt idx="0">
                  <c:v>Private Equity</c:v>
                </c:pt>
              </c:strCache>
            </c:strRef>
          </c:tx>
          <c:spPr>
            <a:solidFill>
              <a:schemeClr val="tx1">
                <a:lumMod val="90000"/>
                <a:lumOff val="10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1"/>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H!$C$4:$C$7</c:f>
              <c:numCache>
                <c:formatCode>General</c:formatCode>
                <c:ptCount val="4"/>
                <c:pt idx="0">
                  <c:v>2018</c:v>
                </c:pt>
                <c:pt idx="1">
                  <c:v>2019</c:v>
                </c:pt>
                <c:pt idx="2">
                  <c:v>2020</c:v>
                </c:pt>
                <c:pt idx="3">
                  <c:v>2021</c:v>
                </c:pt>
              </c:numCache>
            </c:numRef>
          </c:cat>
          <c:val>
            <c:numRef>
              <c:f>H!$E$4:$E$7</c:f>
              <c:numCache>
                <c:formatCode>0.0%</c:formatCode>
                <c:ptCount val="4"/>
                <c:pt idx="0">
                  <c:v>0.16</c:v>
                </c:pt>
                <c:pt idx="1">
                  <c:v>0.2</c:v>
                </c:pt>
                <c:pt idx="2">
                  <c:v>0.23</c:v>
                </c:pt>
                <c:pt idx="3">
                  <c:v>0.34</c:v>
                </c:pt>
              </c:numCache>
            </c:numRef>
          </c:val>
          <c:extLst>
            <c:ext xmlns:c16="http://schemas.microsoft.com/office/drawing/2014/chart" uri="{C3380CC4-5D6E-409C-BE32-E72D297353CC}">
              <c16:uniqueId val="{00000001-B878-43A3-ABDB-29B60096FFDB}"/>
            </c:ext>
          </c:extLst>
        </c:ser>
        <c:ser>
          <c:idx val="2"/>
          <c:order val="2"/>
          <c:tx>
            <c:strRef>
              <c:f>H!$F$3</c:f>
              <c:strCache>
                <c:ptCount val="1"/>
                <c:pt idx="0">
                  <c:v>Hedge Fundy</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H!$C$4:$C$7</c:f>
              <c:numCache>
                <c:formatCode>General</c:formatCode>
                <c:ptCount val="4"/>
                <c:pt idx="0">
                  <c:v>2018</c:v>
                </c:pt>
                <c:pt idx="1">
                  <c:v>2019</c:v>
                </c:pt>
                <c:pt idx="2">
                  <c:v>2020</c:v>
                </c:pt>
                <c:pt idx="3">
                  <c:v>2021</c:v>
                </c:pt>
              </c:numCache>
            </c:numRef>
          </c:cat>
          <c:val>
            <c:numRef>
              <c:f>H!$F$4:$F$7</c:f>
              <c:numCache>
                <c:formatCode>0.0%</c:formatCode>
                <c:ptCount val="4"/>
                <c:pt idx="0">
                  <c:v>0.21</c:v>
                </c:pt>
                <c:pt idx="1">
                  <c:v>0.33</c:v>
                </c:pt>
                <c:pt idx="2">
                  <c:v>0.36399999999999999</c:v>
                </c:pt>
                <c:pt idx="3">
                  <c:v>0.33</c:v>
                </c:pt>
              </c:numCache>
            </c:numRef>
          </c:val>
          <c:extLst>
            <c:ext xmlns:c16="http://schemas.microsoft.com/office/drawing/2014/chart" uri="{C3380CC4-5D6E-409C-BE32-E72D297353CC}">
              <c16:uniqueId val="{00000002-B878-43A3-ABDB-29B60096FFDB}"/>
            </c:ext>
          </c:extLst>
        </c:ser>
        <c:ser>
          <c:idx val="3"/>
          <c:order val="3"/>
          <c:tx>
            <c:strRef>
              <c:f>H!$G$3</c:f>
              <c:strCache>
                <c:ptCount val="1"/>
                <c:pt idx="0">
                  <c:v>Nemovitosti</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H!$C$4:$C$7</c:f>
              <c:numCache>
                <c:formatCode>General</c:formatCode>
                <c:ptCount val="4"/>
                <c:pt idx="0">
                  <c:v>2018</c:v>
                </c:pt>
                <c:pt idx="1">
                  <c:v>2019</c:v>
                </c:pt>
                <c:pt idx="2">
                  <c:v>2020</c:v>
                </c:pt>
                <c:pt idx="3">
                  <c:v>2021</c:v>
                </c:pt>
              </c:numCache>
            </c:numRef>
          </c:cat>
          <c:val>
            <c:numRef>
              <c:f>H!$G$4:$G$7</c:f>
              <c:numCache>
                <c:formatCode>0.0%</c:formatCode>
                <c:ptCount val="4"/>
                <c:pt idx="0">
                  <c:v>0.13</c:v>
                </c:pt>
                <c:pt idx="1">
                  <c:v>0.08</c:v>
                </c:pt>
                <c:pt idx="2">
                  <c:v>7.0999999999999994E-2</c:v>
                </c:pt>
                <c:pt idx="3">
                  <c:v>0.05</c:v>
                </c:pt>
              </c:numCache>
            </c:numRef>
          </c:val>
          <c:extLst>
            <c:ext xmlns:c16="http://schemas.microsoft.com/office/drawing/2014/chart" uri="{C3380CC4-5D6E-409C-BE32-E72D297353CC}">
              <c16:uniqueId val="{00000003-B878-43A3-ABDB-29B60096FFDB}"/>
            </c:ext>
          </c:extLst>
        </c:ser>
        <c:ser>
          <c:idx val="4"/>
          <c:order val="4"/>
          <c:tx>
            <c:strRef>
              <c:f>H!$H$3</c:f>
              <c:strCache>
                <c:ptCount val="1"/>
                <c:pt idx="0">
                  <c:v>Dluhopisy</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H!$C$4:$C$7</c:f>
              <c:numCache>
                <c:formatCode>General</c:formatCode>
                <c:ptCount val="4"/>
                <c:pt idx="0">
                  <c:v>2018</c:v>
                </c:pt>
                <c:pt idx="1">
                  <c:v>2019</c:v>
                </c:pt>
                <c:pt idx="2">
                  <c:v>2020</c:v>
                </c:pt>
                <c:pt idx="3">
                  <c:v>2021</c:v>
                </c:pt>
              </c:numCache>
            </c:numRef>
          </c:cat>
          <c:val>
            <c:numRef>
              <c:f>H!$H$4:$H$7</c:f>
              <c:numCache>
                <c:formatCode>0.0%</c:formatCode>
                <c:ptCount val="4"/>
                <c:pt idx="0">
                  <c:v>0.08</c:v>
                </c:pt>
                <c:pt idx="1">
                  <c:v>0.06</c:v>
                </c:pt>
                <c:pt idx="2">
                  <c:v>5.0999999999999997E-2</c:v>
                </c:pt>
                <c:pt idx="3">
                  <c:v>0.04</c:v>
                </c:pt>
              </c:numCache>
            </c:numRef>
          </c:val>
          <c:extLst>
            <c:ext xmlns:c16="http://schemas.microsoft.com/office/drawing/2014/chart" uri="{C3380CC4-5D6E-409C-BE32-E72D297353CC}">
              <c16:uniqueId val="{00000004-B878-43A3-ABDB-29B60096FFDB}"/>
            </c:ext>
          </c:extLst>
        </c:ser>
        <c:ser>
          <c:idx val="5"/>
          <c:order val="5"/>
          <c:tx>
            <c:strRef>
              <c:f>H!$I$3</c:f>
              <c:strCache>
                <c:ptCount val="1"/>
                <c:pt idx="0">
                  <c:v>Hotovost a ostatní</c:v>
                </c:pt>
              </c:strCache>
            </c:strRef>
          </c:tx>
          <c:spPr>
            <a:solidFill>
              <a:schemeClr val="bg1">
                <a:lumMod val="95000"/>
              </a:schemeClr>
            </a:solidFill>
            <a:ln>
              <a:solidFill>
                <a:schemeClr val="bg1">
                  <a:lumMod val="9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Calibri" panose="020F0502020204030204" pitchFamily="34" charset="0"/>
                    <a:ea typeface="+mn-ea"/>
                    <a:cs typeface="+mn-cs"/>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H!$C$4:$C$7</c:f>
              <c:numCache>
                <c:formatCode>General</c:formatCode>
                <c:ptCount val="4"/>
                <c:pt idx="0">
                  <c:v>2018</c:v>
                </c:pt>
                <c:pt idx="1">
                  <c:v>2019</c:v>
                </c:pt>
                <c:pt idx="2">
                  <c:v>2020</c:v>
                </c:pt>
                <c:pt idx="3">
                  <c:v>2021</c:v>
                </c:pt>
              </c:numCache>
            </c:numRef>
          </c:cat>
          <c:val>
            <c:numRef>
              <c:f>H!$I$4:$I$7</c:f>
              <c:numCache>
                <c:formatCode>0.0%</c:formatCode>
                <c:ptCount val="4"/>
                <c:pt idx="0">
                  <c:v>0.11</c:v>
                </c:pt>
                <c:pt idx="1">
                  <c:v>7.0000000000000007E-2</c:v>
                </c:pt>
                <c:pt idx="2">
                  <c:v>9.5000000000000001E-2</c:v>
                </c:pt>
                <c:pt idx="3">
                  <c:v>0.1</c:v>
                </c:pt>
              </c:numCache>
            </c:numRef>
          </c:val>
          <c:extLst>
            <c:ext xmlns:c16="http://schemas.microsoft.com/office/drawing/2014/chart" uri="{C3380CC4-5D6E-409C-BE32-E72D297353CC}">
              <c16:uniqueId val="{00000005-B878-43A3-ABDB-29B60096FFDB}"/>
            </c:ext>
          </c:extLst>
        </c:ser>
        <c:dLbls>
          <c:showLegendKey val="0"/>
          <c:showVal val="1"/>
          <c:showCatName val="0"/>
          <c:showSerName val="0"/>
          <c:showPercent val="0"/>
          <c:showBubbleSize val="0"/>
        </c:dLbls>
        <c:gapWidth val="150"/>
        <c:overlap val="100"/>
        <c:axId val="754377720"/>
        <c:axId val="754376736"/>
      </c:barChart>
      <c:catAx>
        <c:axId val="754377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endParaRPr lang="cs-CZ"/>
          </a:p>
        </c:txPr>
        <c:crossAx val="754376736"/>
        <c:crosses val="autoZero"/>
        <c:auto val="1"/>
        <c:lblAlgn val="ctr"/>
        <c:lblOffset val="100"/>
        <c:noMultiLvlLbl val="0"/>
      </c:catAx>
      <c:valAx>
        <c:axId val="754376736"/>
        <c:scaling>
          <c:orientation val="minMax"/>
          <c:max val="1"/>
        </c:scaling>
        <c:delete val="1"/>
        <c:axPos val="l"/>
        <c:majorGridlines>
          <c:spPr>
            <a:ln w="9525" cap="flat" cmpd="sng" algn="ctr">
              <a:noFill/>
              <a:round/>
            </a:ln>
            <a:effectLst/>
          </c:spPr>
        </c:majorGridlines>
        <c:numFmt formatCode="0.0%" sourceLinked="1"/>
        <c:majorTickMark val="none"/>
        <c:minorTickMark val="none"/>
        <c:tickLblPos val="nextTo"/>
        <c:crossAx val="754377720"/>
        <c:crosses val="autoZero"/>
        <c:crossBetween val="between"/>
      </c:valAx>
      <c:spPr>
        <a:noFill/>
        <a:ln>
          <a:solidFill>
            <a:schemeClr val="bg1">
              <a:lumMod val="85000"/>
              <a:alpha val="97000"/>
            </a:schemeClr>
          </a:solidFill>
        </a:ln>
        <a:effectLst/>
      </c:spPr>
    </c:plotArea>
    <c:legend>
      <c:legendPos val="b"/>
      <c:layout>
        <c:manualLayout>
          <c:xMode val="edge"/>
          <c:yMode val="edge"/>
          <c:x val="5.67600274797865E-2"/>
          <c:y val="0.82605063509397092"/>
          <c:w val="0.9"/>
          <c:h val="0.1739493649060290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Calibri" panose="020F0502020204030204" pitchFamily="34" charset="0"/>
              <a:ea typeface="+mn-ea"/>
              <a:cs typeface="+mn-cs"/>
            </a:defRPr>
          </a:pPr>
          <a:endParaRPr lang="cs-CZ"/>
        </a:p>
      </c:txPr>
    </c:legend>
    <c:plotVisOnly val="1"/>
    <c:dispBlanksAs val="gap"/>
    <c:showDLblsOverMax val="0"/>
  </c:chart>
  <c:spPr>
    <a:solidFill>
      <a:schemeClr val="bg1"/>
    </a:solidFill>
    <a:ln w="9525" cap="flat" cmpd="sng" algn="ctr">
      <a:noFill/>
      <a:round/>
    </a:ln>
    <a:effectLst/>
  </c:spPr>
  <c:txPr>
    <a:bodyPr/>
    <a:lstStyle/>
    <a:p>
      <a:pPr>
        <a:defRPr sz="1100" baseline="0">
          <a:latin typeface="Calibri" panose="020F0502020204030204" pitchFamily="34" charset="0"/>
        </a:defRPr>
      </a:pPr>
      <a:endParaRPr lang="cs-CZ"/>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84367679846469"/>
          <c:y val="0.1271314942637243"/>
          <c:w val="0.53303677362910284"/>
          <c:h val="0.81937898429604294"/>
        </c:manualLayout>
      </c:layout>
      <c:doughnutChart>
        <c:varyColors val="1"/>
        <c:ser>
          <c:idx val="0"/>
          <c:order val="0"/>
          <c:dPt>
            <c:idx val="0"/>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1-FB01-4602-A75B-B573DBDED1CC}"/>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FB01-4602-A75B-B573DBDED1CC}"/>
              </c:ext>
            </c:extLst>
          </c:dPt>
          <c:dPt>
            <c:idx val="2"/>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5-FB01-4602-A75B-B573DBDED1CC}"/>
              </c:ext>
            </c:extLst>
          </c:dPt>
          <c:dPt>
            <c:idx val="3"/>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7-FB01-4602-A75B-B573DBDED1CC}"/>
              </c:ext>
            </c:extLst>
          </c:dPt>
          <c:dPt>
            <c:idx val="4"/>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9-FB01-4602-A75B-B573DBDED1CC}"/>
              </c:ext>
            </c:extLst>
          </c:dPt>
          <c:dPt>
            <c:idx val="5"/>
            <c:bubble3D val="0"/>
            <c:spPr>
              <a:solidFill>
                <a:schemeClr val="tx1">
                  <a:lumMod val="65000"/>
                  <a:lumOff val="35000"/>
                </a:schemeClr>
              </a:solidFill>
              <a:ln w="19050">
                <a:solidFill>
                  <a:schemeClr val="lt1"/>
                </a:solidFill>
              </a:ln>
              <a:effectLst/>
            </c:spPr>
            <c:extLst>
              <c:ext xmlns:c16="http://schemas.microsoft.com/office/drawing/2014/chart" uri="{C3380CC4-5D6E-409C-BE32-E72D297353CC}">
                <c16:uniqueId val="{0000000B-FB01-4602-A75B-B573DBDED1CC}"/>
              </c:ext>
            </c:extLst>
          </c:dPt>
          <c:dPt>
            <c:idx val="6"/>
            <c:bubble3D val="0"/>
            <c:spPr>
              <a:solidFill>
                <a:schemeClr val="tx1">
                  <a:lumMod val="75000"/>
                  <a:lumOff val="25000"/>
                </a:schemeClr>
              </a:solidFill>
              <a:ln w="19050">
                <a:solidFill>
                  <a:schemeClr val="lt1"/>
                </a:solidFill>
              </a:ln>
              <a:effectLst/>
            </c:spPr>
            <c:extLst>
              <c:ext xmlns:c16="http://schemas.microsoft.com/office/drawing/2014/chart" uri="{C3380CC4-5D6E-409C-BE32-E72D297353CC}">
                <c16:uniqueId val="{0000000D-FB01-4602-A75B-B573DBDED1CC}"/>
              </c:ext>
            </c:extLst>
          </c:dPt>
          <c:dPt>
            <c:idx val="7"/>
            <c:bubble3D val="0"/>
            <c:spPr>
              <a:solidFill>
                <a:srgbClr val="FF0000"/>
              </a:solidFill>
              <a:ln w="19050">
                <a:solidFill>
                  <a:schemeClr val="lt1"/>
                </a:solidFill>
              </a:ln>
              <a:effectLst/>
            </c:spPr>
            <c:extLst>
              <c:ext xmlns:c16="http://schemas.microsoft.com/office/drawing/2014/chart" uri="{C3380CC4-5D6E-409C-BE32-E72D297353CC}">
                <c16:uniqueId val="{0000000F-FB01-4602-A75B-B573DBDED1CC}"/>
              </c:ext>
            </c:extLst>
          </c:dPt>
          <c:dPt>
            <c:idx val="8"/>
            <c:bubble3D val="0"/>
            <c:spPr>
              <a:pattFill prst="dkHorz">
                <a:fgClr>
                  <a:srgbClr val="DCB978"/>
                </a:fgClr>
                <a:bgClr>
                  <a:schemeClr val="bg1"/>
                </a:bgClr>
              </a:pattFill>
              <a:ln w="19050">
                <a:solidFill>
                  <a:schemeClr val="lt1"/>
                </a:solidFill>
              </a:ln>
              <a:effectLst/>
            </c:spPr>
            <c:extLst>
              <c:ext xmlns:c16="http://schemas.microsoft.com/office/drawing/2014/chart" uri="{C3380CC4-5D6E-409C-BE32-E72D297353CC}">
                <c16:uniqueId val="{00000011-FB01-4602-A75B-B573DBDED1CC}"/>
              </c:ext>
            </c:extLst>
          </c:dPt>
          <c:dLbls>
            <c:dLbl>
              <c:idx val="0"/>
              <c:layout>
                <c:manualLayout>
                  <c:x val="7.5116702066489086E-2"/>
                  <c:y val="-0.10024510835641498"/>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7003045114060387"/>
                      <c:h val="8.8088667490284364E-2"/>
                    </c:manualLayout>
                  </c15:layout>
                </c:ext>
                <c:ext xmlns:c16="http://schemas.microsoft.com/office/drawing/2014/chart" uri="{C3380CC4-5D6E-409C-BE32-E72D297353CC}">
                  <c16:uniqueId val="{00000001-FB01-4602-A75B-B573DBDED1CC}"/>
                </c:ext>
              </c:extLst>
            </c:dLbl>
            <c:dLbl>
              <c:idx val="1"/>
              <c:layout>
                <c:manualLayout>
                  <c:x val="0.13254671407504748"/>
                  <c:y val="-7.451450384800877E-2"/>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1672757034402956"/>
                      <c:h val="9.1585361113270605E-2"/>
                    </c:manualLayout>
                  </c15:layout>
                </c:ext>
                <c:ext xmlns:c16="http://schemas.microsoft.com/office/drawing/2014/chart" uri="{C3380CC4-5D6E-409C-BE32-E72D297353CC}">
                  <c16:uniqueId val="{00000003-FB01-4602-A75B-B573DBDED1CC}"/>
                </c:ext>
              </c:extLst>
            </c:dLbl>
            <c:dLbl>
              <c:idx val="2"/>
              <c:layout>
                <c:manualLayout>
                  <c:x val="0.13594046989433384"/>
                  <c:y val="-8.316057504787315E-2"/>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3435960827477212"/>
                      <c:h val="0.10175347202940882"/>
                    </c:manualLayout>
                  </c15:layout>
                </c:ext>
                <c:ext xmlns:c16="http://schemas.microsoft.com/office/drawing/2014/chart" uri="{C3380CC4-5D6E-409C-BE32-E72D297353CC}">
                  <c16:uniqueId val="{00000005-FB01-4602-A75B-B573DBDED1CC}"/>
                </c:ext>
              </c:extLst>
            </c:dLbl>
            <c:dLbl>
              <c:idx val="3"/>
              <c:layout>
                <c:manualLayout>
                  <c:x val="0.16588986527205696"/>
                  <c:y val="-1.3874989747366567E-2"/>
                </c:manualLayout>
              </c:layout>
              <c:tx>
                <c:rich>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r>
                      <a:rPr lang="en-US" sz="900" b="1"/>
                      <a:t>Tematické investiční fondy</a:t>
                    </a:r>
                    <a:r>
                      <a:rPr lang="en-US" sz="900" b="1" baseline="0"/>
                      <a:t>
</a:t>
                    </a:r>
                    <a:fld id="{FB3672CF-E79F-48A6-BC10-3FBBDE6D4C61}" type="PERCENTAGE">
                      <a:rPr lang="en-US" sz="900" b="1" baseline="0"/>
                      <a:pPr>
                        <a:defRPr b="1"/>
                      </a:pPr>
                      <a:t>[PROCENTO]</a:t>
                    </a:fld>
                    <a:endParaRPr lang="en-US" sz="900" b="1" baseline="0"/>
                  </a:p>
                </c:rich>
              </c:tx>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2030502521014977"/>
                      <c:h val="9.3658572959424827E-2"/>
                    </c:manualLayout>
                  </c15:layout>
                  <c15:dlblFieldTable/>
                  <c15:showDataLabelsRange val="0"/>
                </c:ext>
                <c:ext xmlns:c16="http://schemas.microsoft.com/office/drawing/2014/chart" uri="{C3380CC4-5D6E-409C-BE32-E72D297353CC}">
                  <c16:uniqueId val="{00000007-FB01-4602-A75B-B573DBDED1CC}"/>
                </c:ext>
              </c:extLst>
            </c:dLbl>
            <c:dLbl>
              <c:idx val="4"/>
              <c:layout>
                <c:manualLayout>
                  <c:x val="0.15509652222659809"/>
                  <c:y val="3.9656233846663086E-2"/>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0795856969491716"/>
                      <c:h val="9.2642865472395905E-2"/>
                    </c:manualLayout>
                  </c15:layout>
                </c:ext>
                <c:ext xmlns:c16="http://schemas.microsoft.com/office/drawing/2014/chart" uri="{C3380CC4-5D6E-409C-BE32-E72D297353CC}">
                  <c16:uniqueId val="{00000009-FB01-4602-A75B-B573DBDED1CC}"/>
                </c:ext>
              </c:extLst>
            </c:dLbl>
            <c:dLbl>
              <c:idx val="5"/>
              <c:layout>
                <c:manualLayout>
                  <c:x val="0.1499422863443379"/>
                  <c:y val="7.9325474823918857E-2"/>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2724558088957211"/>
                      <c:h val="9.8459473534190711E-2"/>
                    </c:manualLayout>
                  </c15:layout>
                </c:ext>
                <c:ext xmlns:c16="http://schemas.microsoft.com/office/drawing/2014/chart" uri="{C3380CC4-5D6E-409C-BE32-E72D297353CC}">
                  <c16:uniqueId val="{0000000B-FB01-4602-A75B-B573DBDED1CC}"/>
                </c:ext>
              </c:extLst>
            </c:dLbl>
            <c:dLbl>
              <c:idx val="6"/>
              <c:layout>
                <c:manualLayout>
                  <c:x val="0.12274061122389493"/>
                  <c:y val="0.10081794991755544"/>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18916512855247933"/>
                      <c:h val="0.13491423351584278"/>
                    </c:manualLayout>
                  </c15:layout>
                </c:ext>
                <c:ext xmlns:c16="http://schemas.microsoft.com/office/drawing/2014/chart" uri="{C3380CC4-5D6E-409C-BE32-E72D297353CC}">
                  <c16:uniqueId val="{0000000D-FB01-4602-A75B-B573DBDED1CC}"/>
                </c:ext>
              </c:extLst>
            </c:dLbl>
            <c:dLbl>
              <c:idx val="7"/>
              <c:layout>
                <c:manualLayout>
                  <c:x val="-0.13834699665955053"/>
                  <c:y val="0.15506675684598356"/>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20500995497768443"/>
                      <c:h val="0.26198114421583968"/>
                    </c:manualLayout>
                  </c15:layout>
                </c:ext>
                <c:ext xmlns:c16="http://schemas.microsoft.com/office/drawing/2014/chart" uri="{C3380CC4-5D6E-409C-BE32-E72D297353CC}">
                  <c16:uniqueId val="{0000000F-FB01-4602-A75B-B573DBDED1CC}"/>
                </c:ext>
              </c:extLst>
            </c:dLbl>
            <c:dLbl>
              <c:idx val="8"/>
              <c:layout>
                <c:manualLayout>
                  <c:x val="-0.13456174496518575"/>
                  <c:y val="-0.14708184373703198"/>
                </c:manualLayout>
              </c:layout>
              <c:numFmt formatCode="0.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extLst>
                <c:ext xmlns:c15="http://schemas.microsoft.com/office/drawing/2012/chart" uri="{CE6537A1-D6FC-4f65-9D91-7224C49458BB}">
                  <c15:layout>
                    <c:manualLayout>
                      <c:w val="0.16254725899127803"/>
                      <c:h val="0.12456547999688607"/>
                    </c:manualLayout>
                  </c15:layout>
                </c:ext>
                <c:ext xmlns:c16="http://schemas.microsoft.com/office/drawing/2014/chart" uri="{C3380CC4-5D6E-409C-BE32-E72D297353CC}">
                  <c16:uniqueId val="{00000011-FB01-4602-A75B-B573DBDED1CC}"/>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cs-CZ"/>
              </a:p>
            </c:txPr>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Portfolio!$A$5:$A$12</c:f>
              <c:strCache>
                <c:ptCount val="8"/>
                <c:pt idx="0">
                  <c:v>Hotovost, fondy peněžního trhu</c:v>
                </c:pt>
                <c:pt idx="1">
                  <c:v>Dluhopisové instrumenty</c:v>
                </c:pt>
                <c:pt idx="2">
                  <c:v>Investiční certifikáty</c:v>
                </c:pt>
                <c:pt idx="3">
                  <c:v>Tematické nvestiční fondy</c:v>
                </c:pt>
                <c:pt idx="4">
                  <c:v>Nemovitostní fondy</c:v>
                </c:pt>
                <c:pt idx="5">
                  <c:v>Private Equity fondy</c:v>
                </c:pt>
                <c:pt idx="6">
                  <c:v>Zlaté investiční slitky</c:v>
                </c:pt>
                <c:pt idx="7">
                  <c:v>Hlavní investice (Privátní portfolio management, Vital Platinum, KB Strategy fondy)</c:v>
                </c:pt>
              </c:strCache>
            </c:strRef>
          </c:cat>
          <c:val>
            <c:numRef>
              <c:f>Portfolio!$B$5:$B$12</c:f>
              <c:numCache>
                <c:formatCode>#,##0</c:formatCode>
                <c:ptCount val="8"/>
                <c:pt idx="0">
                  <c:v>750000</c:v>
                </c:pt>
                <c:pt idx="1">
                  <c:v>750000</c:v>
                </c:pt>
                <c:pt idx="2">
                  <c:v>750000</c:v>
                </c:pt>
                <c:pt idx="3">
                  <c:v>250000</c:v>
                </c:pt>
                <c:pt idx="4">
                  <c:v>500000</c:v>
                </c:pt>
                <c:pt idx="5">
                  <c:v>500000</c:v>
                </c:pt>
                <c:pt idx="6">
                  <c:v>500000</c:v>
                </c:pt>
                <c:pt idx="7">
                  <c:v>6000000</c:v>
                </c:pt>
              </c:numCache>
            </c:numRef>
          </c:val>
          <c:extLst>
            <c:ext xmlns:c16="http://schemas.microsoft.com/office/drawing/2014/chart" uri="{C3380CC4-5D6E-409C-BE32-E72D297353CC}">
              <c16:uniqueId val="{00000012-FB01-4602-A75B-B573DBDED1CC}"/>
            </c:ext>
          </c:extLst>
        </c:ser>
        <c:dLbls>
          <c:showLegendKey val="0"/>
          <c:showVal val="0"/>
          <c:showCatName val="0"/>
          <c:showSerName val="0"/>
          <c:showPercent val="1"/>
          <c:showBubbleSize val="0"/>
          <c:showLeaderLines val="0"/>
        </c:dLbls>
        <c:firstSliceAng val="0"/>
        <c:holeSize val="60"/>
      </c:doughnutChart>
      <c:spPr>
        <a:noFill/>
        <a:ln>
          <a:noFill/>
        </a:ln>
        <a:effectLst/>
      </c:spPr>
    </c:plotArea>
    <c:plotVisOnly val="1"/>
    <c:dispBlanksAs val="gap"/>
    <c:showDLblsOverMax val="0"/>
  </c:chart>
  <c:spPr>
    <a:noFill/>
    <a:ln w="9525" cap="flat" cmpd="sng" algn="ctr">
      <a:noFill/>
      <a:round/>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E4F138-1ADA-4E21-8FC9-2413E698C6C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23701DD9-365D-49D2-AEFA-5B3F34A4FE00}">
      <dgm:prSet phldrT="[Text]"/>
      <dgm:spPr>
        <a:solidFill>
          <a:schemeClr val="tx1">
            <a:lumMod val="75000"/>
            <a:lumOff val="25000"/>
          </a:schemeClr>
        </a:solidFill>
      </dgm:spPr>
      <dgm:t>
        <a:bodyPr/>
        <a:lstStyle/>
        <a:p>
          <a:r>
            <a:rPr lang="cs-CZ" dirty="0"/>
            <a:t>Akcie</a:t>
          </a:r>
        </a:p>
      </dgm:t>
    </dgm:pt>
    <dgm:pt modelId="{CBB77A87-71EC-4C11-AD75-8E97B2F31B89}" type="parTrans" cxnId="{63F27AF0-475E-4F54-BFF0-C4216C0D62B7}">
      <dgm:prSet/>
      <dgm:spPr/>
      <dgm:t>
        <a:bodyPr/>
        <a:lstStyle/>
        <a:p>
          <a:endParaRPr lang="cs-CZ"/>
        </a:p>
      </dgm:t>
    </dgm:pt>
    <dgm:pt modelId="{9CCE6BFA-7D0A-426E-BD32-AF12BD4F6D11}" type="sibTrans" cxnId="{63F27AF0-475E-4F54-BFF0-C4216C0D62B7}">
      <dgm:prSet/>
      <dgm:spPr/>
      <dgm:t>
        <a:bodyPr/>
        <a:lstStyle/>
        <a:p>
          <a:endParaRPr lang="cs-CZ"/>
        </a:p>
      </dgm:t>
    </dgm:pt>
    <dgm:pt modelId="{12FE7407-7899-4376-A93C-C23D4E6CF84B}">
      <dgm:prSet phldrT="[Text]"/>
      <dgm:spPr>
        <a:solidFill>
          <a:schemeClr val="accent1"/>
        </a:solidFill>
      </dgm:spPr>
      <dgm:t>
        <a:bodyPr/>
        <a:lstStyle/>
        <a:p>
          <a:r>
            <a:rPr lang="cs-CZ" dirty="0"/>
            <a:t>Sektory</a:t>
          </a:r>
        </a:p>
      </dgm:t>
    </dgm:pt>
    <dgm:pt modelId="{61AEE50A-C54B-4325-A927-9E79AC356A36}" type="parTrans" cxnId="{263FF97A-AD0B-4299-B900-988332557743}">
      <dgm:prSet/>
      <dgm:spPr>
        <a:ln>
          <a:solidFill>
            <a:schemeClr val="tx1">
              <a:lumMod val="75000"/>
              <a:lumOff val="25000"/>
            </a:schemeClr>
          </a:solidFill>
        </a:ln>
      </dgm:spPr>
      <dgm:t>
        <a:bodyPr/>
        <a:lstStyle/>
        <a:p>
          <a:endParaRPr lang="cs-CZ"/>
        </a:p>
      </dgm:t>
    </dgm:pt>
    <dgm:pt modelId="{D07CF3AC-3280-461D-86F2-0802B57D1745}" type="sibTrans" cxnId="{263FF97A-AD0B-4299-B900-988332557743}">
      <dgm:prSet/>
      <dgm:spPr/>
      <dgm:t>
        <a:bodyPr/>
        <a:lstStyle/>
        <a:p>
          <a:endParaRPr lang="cs-CZ"/>
        </a:p>
      </dgm:t>
    </dgm:pt>
    <dgm:pt modelId="{ED941360-A407-4341-8BDC-196F07619263}">
      <dgm:prSet phldrT="[Text]"/>
      <dgm:spPr>
        <a:solidFill>
          <a:srgbClr val="FF0000"/>
        </a:solidFill>
      </dgm:spPr>
      <dgm:t>
        <a:bodyPr/>
        <a:lstStyle/>
        <a:p>
          <a:r>
            <a:rPr lang="cs-CZ" dirty="0"/>
            <a:t>Akcie A</a:t>
          </a:r>
        </a:p>
      </dgm:t>
    </dgm:pt>
    <dgm:pt modelId="{CB3A5E40-8646-4D9D-9B9E-25438FCFE6C0}" type="parTrans" cxnId="{8C5A36EC-CE7B-4521-8800-65FD20D87E68}">
      <dgm:prSet/>
      <dgm:spPr>
        <a:ln>
          <a:solidFill>
            <a:schemeClr val="tx1">
              <a:lumMod val="75000"/>
              <a:lumOff val="25000"/>
            </a:schemeClr>
          </a:solidFill>
        </a:ln>
      </dgm:spPr>
      <dgm:t>
        <a:bodyPr/>
        <a:lstStyle/>
        <a:p>
          <a:endParaRPr lang="cs-CZ"/>
        </a:p>
      </dgm:t>
    </dgm:pt>
    <dgm:pt modelId="{7F79A410-58ED-47EE-AD9E-D2AEE329A162}" type="sibTrans" cxnId="{8C5A36EC-CE7B-4521-8800-65FD20D87E68}">
      <dgm:prSet/>
      <dgm:spPr/>
      <dgm:t>
        <a:bodyPr/>
        <a:lstStyle/>
        <a:p>
          <a:endParaRPr lang="cs-CZ"/>
        </a:p>
      </dgm:t>
    </dgm:pt>
    <dgm:pt modelId="{B32985C1-8A07-47E7-853B-21409DA58D7A}">
      <dgm:prSet phldrT="[Text]"/>
      <dgm:spPr>
        <a:solidFill>
          <a:srgbClr val="FF0000"/>
        </a:solidFill>
      </dgm:spPr>
      <dgm:t>
        <a:bodyPr/>
        <a:lstStyle/>
        <a:p>
          <a:r>
            <a:rPr lang="cs-CZ" dirty="0"/>
            <a:t>Akcie B</a:t>
          </a:r>
        </a:p>
      </dgm:t>
    </dgm:pt>
    <dgm:pt modelId="{6FDF947B-F070-47FE-B08B-AA91B90FEDBE}" type="parTrans" cxnId="{E12EDF72-0025-472D-9250-464370F8E923}">
      <dgm:prSet/>
      <dgm:spPr>
        <a:ln>
          <a:solidFill>
            <a:schemeClr val="tx1">
              <a:lumMod val="75000"/>
              <a:lumOff val="25000"/>
            </a:schemeClr>
          </a:solidFill>
        </a:ln>
      </dgm:spPr>
      <dgm:t>
        <a:bodyPr/>
        <a:lstStyle/>
        <a:p>
          <a:endParaRPr lang="cs-CZ"/>
        </a:p>
      </dgm:t>
    </dgm:pt>
    <dgm:pt modelId="{DCB8F52B-C946-4FBB-8B70-1630F9B6E2F8}" type="sibTrans" cxnId="{E12EDF72-0025-472D-9250-464370F8E923}">
      <dgm:prSet/>
      <dgm:spPr/>
      <dgm:t>
        <a:bodyPr/>
        <a:lstStyle/>
        <a:p>
          <a:endParaRPr lang="cs-CZ"/>
        </a:p>
      </dgm:t>
    </dgm:pt>
    <dgm:pt modelId="{FADAE042-0B69-4D82-BA2B-1C5399915FA6}">
      <dgm:prSet phldrT="[Text]"/>
      <dgm:spPr>
        <a:solidFill>
          <a:schemeClr val="accent1"/>
        </a:solidFill>
      </dgm:spPr>
      <dgm:t>
        <a:bodyPr/>
        <a:lstStyle/>
        <a:p>
          <a:r>
            <a:rPr lang="cs-CZ" dirty="0"/>
            <a:t>Regiony</a:t>
          </a:r>
        </a:p>
      </dgm:t>
    </dgm:pt>
    <dgm:pt modelId="{7845D277-A5E6-41B2-A509-FF533D0726BE}" type="parTrans" cxnId="{1C3D5ECB-8387-4106-B363-7C4864A64013}">
      <dgm:prSet/>
      <dgm:spPr>
        <a:ln>
          <a:solidFill>
            <a:schemeClr val="tx1">
              <a:lumMod val="75000"/>
              <a:lumOff val="25000"/>
            </a:schemeClr>
          </a:solidFill>
        </a:ln>
      </dgm:spPr>
      <dgm:t>
        <a:bodyPr/>
        <a:lstStyle/>
        <a:p>
          <a:endParaRPr lang="cs-CZ"/>
        </a:p>
      </dgm:t>
    </dgm:pt>
    <dgm:pt modelId="{778D936A-D059-48A2-94AF-53C99E7A50CF}" type="sibTrans" cxnId="{1C3D5ECB-8387-4106-B363-7C4864A64013}">
      <dgm:prSet/>
      <dgm:spPr/>
      <dgm:t>
        <a:bodyPr/>
        <a:lstStyle/>
        <a:p>
          <a:endParaRPr lang="cs-CZ"/>
        </a:p>
      </dgm:t>
    </dgm:pt>
    <dgm:pt modelId="{79C1E6BE-26C8-4F0F-9012-B1D273407C17}">
      <dgm:prSet phldrT="[Text]"/>
      <dgm:spPr>
        <a:solidFill>
          <a:srgbClr val="FF0000"/>
        </a:solidFill>
      </dgm:spPr>
      <dgm:t>
        <a:bodyPr/>
        <a:lstStyle/>
        <a:p>
          <a:r>
            <a:rPr lang="cs-CZ" dirty="0"/>
            <a:t>Akcie D</a:t>
          </a:r>
        </a:p>
      </dgm:t>
    </dgm:pt>
    <dgm:pt modelId="{57E814FE-3F83-47C6-B422-11D998C2C5C6}" type="parTrans" cxnId="{05A3753D-342E-4683-82C7-EC9B20965D48}">
      <dgm:prSet/>
      <dgm:spPr>
        <a:ln>
          <a:solidFill>
            <a:schemeClr val="tx1">
              <a:lumMod val="75000"/>
              <a:lumOff val="25000"/>
            </a:schemeClr>
          </a:solidFill>
        </a:ln>
      </dgm:spPr>
      <dgm:t>
        <a:bodyPr/>
        <a:lstStyle/>
        <a:p>
          <a:endParaRPr lang="cs-CZ"/>
        </a:p>
      </dgm:t>
    </dgm:pt>
    <dgm:pt modelId="{6FAC556B-8A93-411B-86EC-2E9F89622EF9}" type="sibTrans" cxnId="{05A3753D-342E-4683-82C7-EC9B20965D48}">
      <dgm:prSet/>
      <dgm:spPr/>
      <dgm:t>
        <a:bodyPr/>
        <a:lstStyle/>
        <a:p>
          <a:endParaRPr lang="cs-CZ"/>
        </a:p>
      </dgm:t>
    </dgm:pt>
    <dgm:pt modelId="{0E78461D-D921-4C99-A3D2-4BDD060A166F}">
      <dgm:prSet phldrT="[Text]"/>
      <dgm:spPr>
        <a:solidFill>
          <a:srgbClr val="FF0000"/>
        </a:solidFill>
      </dgm:spPr>
      <dgm:t>
        <a:bodyPr/>
        <a:lstStyle/>
        <a:p>
          <a:r>
            <a:rPr lang="cs-CZ" dirty="0"/>
            <a:t>Akcie C</a:t>
          </a:r>
        </a:p>
      </dgm:t>
    </dgm:pt>
    <dgm:pt modelId="{106D5019-1CD9-4753-AD1D-F0381E9401E6}" type="parTrans" cxnId="{F4AAAD86-085E-4ED6-937E-A509E943B1C2}">
      <dgm:prSet/>
      <dgm:spPr>
        <a:ln>
          <a:solidFill>
            <a:schemeClr val="tx1">
              <a:lumMod val="75000"/>
              <a:lumOff val="25000"/>
            </a:schemeClr>
          </a:solidFill>
        </a:ln>
      </dgm:spPr>
      <dgm:t>
        <a:bodyPr/>
        <a:lstStyle/>
        <a:p>
          <a:endParaRPr lang="cs-CZ"/>
        </a:p>
      </dgm:t>
    </dgm:pt>
    <dgm:pt modelId="{D9F8B657-4961-4675-8456-331B6A10A320}" type="sibTrans" cxnId="{F4AAAD86-085E-4ED6-937E-A509E943B1C2}">
      <dgm:prSet/>
      <dgm:spPr/>
      <dgm:t>
        <a:bodyPr/>
        <a:lstStyle/>
        <a:p>
          <a:endParaRPr lang="cs-CZ"/>
        </a:p>
      </dgm:t>
    </dgm:pt>
    <dgm:pt modelId="{770D1169-37C8-4832-8A0B-95611E7508CE}">
      <dgm:prSet phldrT="[Text]"/>
      <dgm:spPr>
        <a:solidFill>
          <a:schemeClr val="accent1"/>
        </a:solidFill>
      </dgm:spPr>
      <dgm:t>
        <a:bodyPr/>
        <a:lstStyle/>
        <a:p>
          <a:r>
            <a:rPr lang="cs-CZ" dirty="0"/>
            <a:t>Kapitalizace</a:t>
          </a:r>
        </a:p>
      </dgm:t>
    </dgm:pt>
    <dgm:pt modelId="{A7E821CF-A291-461C-ACCC-A39FDDDA313C}" type="parTrans" cxnId="{0B39BC67-8357-4EEB-9BFE-17FD65FB15D1}">
      <dgm:prSet/>
      <dgm:spPr>
        <a:ln>
          <a:solidFill>
            <a:schemeClr val="tx1">
              <a:lumMod val="75000"/>
              <a:lumOff val="25000"/>
            </a:schemeClr>
          </a:solidFill>
        </a:ln>
      </dgm:spPr>
      <dgm:t>
        <a:bodyPr/>
        <a:lstStyle/>
        <a:p>
          <a:endParaRPr lang="cs-CZ"/>
        </a:p>
      </dgm:t>
    </dgm:pt>
    <dgm:pt modelId="{D060EC27-55F2-417F-A52B-07E676F32840}" type="sibTrans" cxnId="{0B39BC67-8357-4EEB-9BFE-17FD65FB15D1}">
      <dgm:prSet/>
      <dgm:spPr/>
      <dgm:t>
        <a:bodyPr/>
        <a:lstStyle/>
        <a:p>
          <a:endParaRPr lang="cs-CZ"/>
        </a:p>
      </dgm:t>
    </dgm:pt>
    <dgm:pt modelId="{404931A0-95FB-4999-9D58-3C6FE8E90404}">
      <dgm:prSet phldrT="[Text]"/>
      <dgm:spPr>
        <a:solidFill>
          <a:srgbClr val="FF0000"/>
        </a:solidFill>
      </dgm:spPr>
      <dgm:t>
        <a:bodyPr/>
        <a:lstStyle/>
        <a:p>
          <a:r>
            <a:rPr lang="cs-CZ" dirty="0"/>
            <a:t>Akcie E</a:t>
          </a:r>
        </a:p>
      </dgm:t>
    </dgm:pt>
    <dgm:pt modelId="{76A6D3A9-00BE-453D-805C-1292E1393F6C}" type="parTrans" cxnId="{A6E84D36-4F27-4532-869C-3A6798FC5CA9}">
      <dgm:prSet/>
      <dgm:spPr>
        <a:ln>
          <a:solidFill>
            <a:schemeClr val="tx1">
              <a:lumMod val="75000"/>
              <a:lumOff val="25000"/>
            </a:schemeClr>
          </a:solidFill>
        </a:ln>
      </dgm:spPr>
      <dgm:t>
        <a:bodyPr/>
        <a:lstStyle/>
        <a:p>
          <a:endParaRPr lang="cs-CZ"/>
        </a:p>
      </dgm:t>
    </dgm:pt>
    <dgm:pt modelId="{4224761D-6523-497D-9710-1759F7B3B59B}" type="sibTrans" cxnId="{A6E84D36-4F27-4532-869C-3A6798FC5CA9}">
      <dgm:prSet/>
      <dgm:spPr/>
      <dgm:t>
        <a:bodyPr/>
        <a:lstStyle/>
        <a:p>
          <a:endParaRPr lang="cs-CZ"/>
        </a:p>
      </dgm:t>
    </dgm:pt>
    <dgm:pt modelId="{B003C007-513B-4F17-A3F0-EC61DDFD8261}" type="pres">
      <dgm:prSet presAssocID="{CBE4F138-1ADA-4E21-8FC9-2413E698C6C5}" presName="diagram" presStyleCnt="0">
        <dgm:presLayoutVars>
          <dgm:chPref val="1"/>
          <dgm:dir/>
          <dgm:animOne val="branch"/>
          <dgm:animLvl val="lvl"/>
          <dgm:resizeHandles val="exact"/>
        </dgm:presLayoutVars>
      </dgm:prSet>
      <dgm:spPr/>
    </dgm:pt>
    <dgm:pt modelId="{841E8080-81DE-4810-88A9-7855925E22D7}" type="pres">
      <dgm:prSet presAssocID="{23701DD9-365D-49D2-AEFA-5B3F34A4FE00}" presName="root1" presStyleCnt="0"/>
      <dgm:spPr/>
    </dgm:pt>
    <dgm:pt modelId="{BF3AE06B-427B-4364-BB1C-FAE31B332160}" type="pres">
      <dgm:prSet presAssocID="{23701DD9-365D-49D2-AEFA-5B3F34A4FE00}" presName="LevelOneTextNode" presStyleLbl="node0" presStyleIdx="0" presStyleCnt="1">
        <dgm:presLayoutVars>
          <dgm:chPref val="3"/>
        </dgm:presLayoutVars>
      </dgm:prSet>
      <dgm:spPr/>
    </dgm:pt>
    <dgm:pt modelId="{FE5B45A3-EC07-4BF3-BB7B-A37D4E12D4ED}" type="pres">
      <dgm:prSet presAssocID="{23701DD9-365D-49D2-AEFA-5B3F34A4FE00}" presName="level2hierChild" presStyleCnt="0"/>
      <dgm:spPr/>
    </dgm:pt>
    <dgm:pt modelId="{0C0C2DFD-A357-4E98-80B8-1E6740EC3733}" type="pres">
      <dgm:prSet presAssocID="{61AEE50A-C54B-4325-A927-9E79AC356A36}" presName="conn2-1" presStyleLbl="parChTrans1D2" presStyleIdx="0" presStyleCnt="3"/>
      <dgm:spPr/>
    </dgm:pt>
    <dgm:pt modelId="{9D99C41E-7077-4E99-9AA9-A1D02D4A3A1B}" type="pres">
      <dgm:prSet presAssocID="{61AEE50A-C54B-4325-A927-9E79AC356A36}" presName="connTx" presStyleLbl="parChTrans1D2" presStyleIdx="0" presStyleCnt="3"/>
      <dgm:spPr/>
    </dgm:pt>
    <dgm:pt modelId="{0ECCB5E4-07F7-43D5-92E3-6EA082E84E99}" type="pres">
      <dgm:prSet presAssocID="{12FE7407-7899-4376-A93C-C23D4E6CF84B}" presName="root2" presStyleCnt="0"/>
      <dgm:spPr/>
    </dgm:pt>
    <dgm:pt modelId="{C1F4C780-9600-41A4-A528-A8DF7D39B2CE}" type="pres">
      <dgm:prSet presAssocID="{12FE7407-7899-4376-A93C-C23D4E6CF84B}" presName="LevelTwoTextNode" presStyleLbl="node2" presStyleIdx="0" presStyleCnt="3">
        <dgm:presLayoutVars>
          <dgm:chPref val="3"/>
        </dgm:presLayoutVars>
      </dgm:prSet>
      <dgm:spPr/>
    </dgm:pt>
    <dgm:pt modelId="{1BFB6C33-4FAE-428D-A8AA-FED15F4C7CDA}" type="pres">
      <dgm:prSet presAssocID="{12FE7407-7899-4376-A93C-C23D4E6CF84B}" presName="level3hierChild" presStyleCnt="0"/>
      <dgm:spPr/>
    </dgm:pt>
    <dgm:pt modelId="{48CF76B7-E236-4FAF-9DD7-62F70DBA851C}" type="pres">
      <dgm:prSet presAssocID="{CB3A5E40-8646-4D9D-9B9E-25438FCFE6C0}" presName="conn2-1" presStyleLbl="parChTrans1D3" presStyleIdx="0" presStyleCnt="5"/>
      <dgm:spPr/>
    </dgm:pt>
    <dgm:pt modelId="{BB3CBCE4-6ACC-49E1-ABE8-AB7C1B33200B}" type="pres">
      <dgm:prSet presAssocID="{CB3A5E40-8646-4D9D-9B9E-25438FCFE6C0}" presName="connTx" presStyleLbl="parChTrans1D3" presStyleIdx="0" presStyleCnt="5"/>
      <dgm:spPr/>
    </dgm:pt>
    <dgm:pt modelId="{6FC21BC9-C05E-4735-B536-320E199C5148}" type="pres">
      <dgm:prSet presAssocID="{ED941360-A407-4341-8BDC-196F07619263}" presName="root2" presStyleCnt="0"/>
      <dgm:spPr/>
    </dgm:pt>
    <dgm:pt modelId="{1EFE73C5-B818-4044-BF18-E9D58B2ACE42}" type="pres">
      <dgm:prSet presAssocID="{ED941360-A407-4341-8BDC-196F07619263}" presName="LevelTwoTextNode" presStyleLbl="node3" presStyleIdx="0" presStyleCnt="5">
        <dgm:presLayoutVars>
          <dgm:chPref val="3"/>
        </dgm:presLayoutVars>
      </dgm:prSet>
      <dgm:spPr/>
    </dgm:pt>
    <dgm:pt modelId="{45A9131D-60EA-45EF-A497-7A9DCF4E637D}" type="pres">
      <dgm:prSet presAssocID="{ED941360-A407-4341-8BDC-196F07619263}" presName="level3hierChild" presStyleCnt="0"/>
      <dgm:spPr/>
    </dgm:pt>
    <dgm:pt modelId="{5BAFC01F-C232-413E-91D7-133F8B1809FD}" type="pres">
      <dgm:prSet presAssocID="{6FDF947B-F070-47FE-B08B-AA91B90FEDBE}" presName="conn2-1" presStyleLbl="parChTrans1D3" presStyleIdx="1" presStyleCnt="5"/>
      <dgm:spPr/>
    </dgm:pt>
    <dgm:pt modelId="{65B9C5F1-409B-45D9-9A40-994746E9DB1A}" type="pres">
      <dgm:prSet presAssocID="{6FDF947B-F070-47FE-B08B-AA91B90FEDBE}" presName="connTx" presStyleLbl="parChTrans1D3" presStyleIdx="1" presStyleCnt="5"/>
      <dgm:spPr/>
    </dgm:pt>
    <dgm:pt modelId="{A414CFF7-69D1-49F0-A1FC-96841E888C99}" type="pres">
      <dgm:prSet presAssocID="{B32985C1-8A07-47E7-853B-21409DA58D7A}" presName="root2" presStyleCnt="0"/>
      <dgm:spPr/>
    </dgm:pt>
    <dgm:pt modelId="{FF00F83A-F810-4B3E-8E5A-FF8CE424694B}" type="pres">
      <dgm:prSet presAssocID="{B32985C1-8A07-47E7-853B-21409DA58D7A}" presName="LevelTwoTextNode" presStyleLbl="node3" presStyleIdx="1" presStyleCnt="5">
        <dgm:presLayoutVars>
          <dgm:chPref val="3"/>
        </dgm:presLayoutVars>
      </dgm:prSet>
      <dgm:spPr/>
    </dgm:pt>
    <dgm:pt modelId="{7D4FE6D8-8219-4901-825B-B5EE631E871F}" type="pres">
      <dgm:prSet presAssocID="{B32985C1-8A07-47E7-853B-21409DA58D7A}" presName="level3hierChild" presStyleCnt="0"/>
      <dgm:spPr/>
    </dgm:pt>
    <dgm:pt modelId="{B7DD83D6-7878-4EF6-BE9C-A5C8A45596F5}" type="pres">
      <dgm:prSet presAssocID="{106D5019-1CD9-4753-AD1D-F0381E9401E6}" presName="conn2-1" presStyleLbl="parChTrans1D3" presStyleIdx="2" presStyleCnt="5"/>
      <dgm:spPr/>
    </dgm:pt>
    <dgm:pt modelId="{5C2E6191-A7D0-42AE-88E8-8A2398D10EDC}" type="pres">
      <dgm:prSet presAssocID="{106D5019-1CD9-4753-AD1D-F0381E9401E6}" presName="connTx" presStyleLbl="parChTrans1D3" presStyleIdx="2" presStyleCnt="5"/>
      <dgm:spPr/>
    </dgm:pt>
    <dgm:pt modelId="{5E9BD3D6-6E09-438D-B6B6-6E44C73A3D5C}" type="pres">
      <dgm:prSet presAssocID="{0E78461D-D921-4C99-A3D2-4BDD060A166F}" presName="root2" presStyleCnt="0"/>
      <dgm:spPr/>
    </dgm:pt>
    <dgm:pt modelId="{218D0C40-8BD9-4BBA-B188-8840EF59E8B6}" type="pres">
      <dgm:prSet presAssocID="{0E78461D-D921-4C99-A3D2-4BDD060A166F}" presName="LevelTwoTextNode" presStyleLbl="node3" presStyleIdx="2" presStyleCnt="5">
        <dgm:presLayoutVars>
          <dgm:chPref val="3"/>
        </dgm:presLayoutVars>
      </dgm:prSet>
      <dgm:spPr/>
    </dgm:pt>
    <dgm:pt modelId="{CF1A8ECA-7F51-4450-A838-94FF2C455618}" type="pres">
      <dgm:prSet presAssocID="{0E78461D-D921-4C99-A3D2-4BDD060A166F}" presName="level3hierChild" presStyleCnt="0"/>
      <dgm:spPr/>
    </dgm:pt>
    <dgm:pt modelId="{D191EDB5-D730-43B7-AF81-82B77BD7B1A8}" type="pres">
      <dgm:prSet presAssocID="{A7E821CF-A291-461C-ACCC-A39FDDDA313C}" presName="conn2-1" presStyleLbl="parChTrans1D2" presStyleIdx="1" presStyleCnt="3"/>
      <dgm:spPr/>
    </dgm:pt>
    <dgm:pt modelId="{1DA36BFC-387B-4881-98AE-295687E17BE1}" type="pres">
      <dgm:prSet presAssocID="{A7E821CF-A291-461C-ACCC-A39FDDDA313C}" presName="connTx" presStyleLbl="parChTrans1D2" presStyleIdx="1" presStyleCnt="3"/>
      <dgm:spPr/>
    </dgm:pt>
    <dgm:pt modelId="{08148E59-7B72-410A-BC3D-610DB4800768}" type="pres">
      <dgm:prSet presAssocID="{770D1169-37C8-4832-8A0B-95611E7508CE}" presName="root2" presStyleCnt="0"/>
      <dgm:spPr/>
    </dgm:pt>
    <dgm:pt modelId="{C1D05EEF-5EC6-4C74-8814-40D5723F1CEF}" type="pres">
      <dgm:prSet presAssocID="{770D1169-37C8-4832-8A0B-95611E7508CE}" presName="LevelTwoTextNode" presStyleLbl="node2" presStyleIdx="1" presStyleCnt="3">
        <dgm:presLayoutVars>
          <dgm:chPref val="3"/>
        </dgm:presLayoutVars>
      </dgm:prSet>
      <dgm:spPr/>
    </dgm:pt>
    <dgm:pt modelId="{25E11907-AC30-4338-9E49-5EA75F2DC767}" type="pres">
      <dgm:prSet presAssocID="{770D1169-37C8-4832-8A0B-95611E7508CE}" presName="level3hierChild" presStyleCnt="0"/>
      <dgm:spPr/>
    </dgm:pt>
    <dgm:pt modelId="{6A3F5565-62C1-4F05-A1DF-7FE38CF6A19D}" type="pres">
      <dgm:prSet presAssocID="{7845D277-A5E6-41B2-A509-FF533D0726BE}" presName="conn2-1" presStyleLbl="parChTrans1D2" presStyleIdx="2" presStyleCnt="3"/>
      <dgm:spPr/>
    </dgm:pt>
    <dgm:pt modelId="{A1152FC4-82C1-4D24-A22F-C2A95119DC22}" type="pres">
      <dgm:prSet presAssocID="{7845D277-A5E6-41B2-A509-FF533D0726BE}" presName="connTx" presStyleLbl="parChTrans1D2" presStyleIdx="2" presStyleCnt="3"/>
      <dgm:spPr/>
    </dgm:pt>
    <dgm:pt modelId="{2508E08F-736B-4F6A-8888-71D7592F3FEF}" type="pres">
      <dgm:prSet presAssocID="{FADAE042-0B69-4D82-BA2B-1C5399915FA6}" presName="root2" presStyleCnt="0"/>
      <dgm:spPr/>
    </dgm:pt>
    <dgm:pt modelId="{433E236B-06BF-451F-B633-67743929BF67}" type="pres">
      <dgm:prSet presAssocID="{FADAE042-0B69-4D82-BA2B-1C5399915FA6}" presName="LevelTwoTextNode" presStyleLbl="node2" presStyleIdx="2" presStyleCnt="3">
        <dgm:presLayoutVars>
          <dgm:chPref val="3"/>
        </dgm:presLayoutVars>
      </dgm:prSet>
      <dgm:spPr/>
    </dgm:pt>
    <dgm:pt modelId="{894544BC-B58B-429B-8276-08C9CCEFF4CB}" type="pres">
      <dgm:prSet presAssocID="{FADAE042-0B69-4D82-BA2B-1C5399915FA6}" presName="level3hierChild" presStyleCnt="0"/>
      <dgm:spPr/>
    </dgm:pt>
    <dgm:pt modelId="{5FA6DAF8-0AC5-4F41-B58F-65C044B8973D}" type="pres">
      <dgm:prSet presAssocID="{57E814FE-3F83-47C6-B422-11D998C2C5C6}" presName="conn2-1" presStyleLbl="parChTrans1D3" presStyleIdx="3" presStyleCnt="5"/>
      <dgm:spPr/>
    </dgm:pt>
    <dgm:pt modelId="{562B0F98-5C9D-4AD5-BE31-74DB32A72472}" type="pres">
      <dgm:prSet presAssocID="{57E814FE-3F83-47C6-B422-11D998C2C5C6}" presName="connTx" presStyleLbl="parChTrans1D3" presStyleIdx="3" presStyleCnt="5"/>
      <dgm:spPr/>
    </dgm:pt>
    <dgm:pt modelId="{DFC57FA0-007C-4B3E-9515-F7DDFC0974E5}" type="pres">
      <dgm:prSet presAssocID="{79C1E6BE-26C8-4F0F-9012-B1D273407C17}" presName="root2" presStyleCnt="0"/>
      <dgm:spPr/>
    </dgm:pt>
    <dgm:pt modelId="{849AF416-6519-4644-AF51-949D0AEA7F21}" type="pres">
      <dgm:prSet presAssocID="{79C1E6BE-26C8-4F0F-9012-B1D273407C17}" presName="LevelTwoTextNode" presStyleLbl="node3" presStyleIdx="3" presStyleCnt="5">
        <dgm:presLayoutVars>
          <dgm:chPref val="3"/>
        </dgm:presLayoutVars>
      </dgm:prSet>
      <dgm:spPr/>
    </dgm:pt>
    <dgm:pt modelId="{B98011FA-29F8-47F2-A545-96A7CAC6CFAA}" type="pres">
      <dgm:prSet presAssocID="{79C1E6BE-26C8-4F0F-9012-B1D273407C17}" presName="level3hierChild" presStyleCnt="0"/>
      <dgm:spPr/>
    </dgm:pt>
    <dgm:pt modelId="{B31F8762-6617-430D-B38C-64F5A86B5992}" type="pres">
      <dgm:prSet presAssocID="{76A6D3A9-00BE-453D-805C-1292E1393F6C}" presName="conn2-1" presStyleLbl="parChTrans1D3" presStyleIdx="4" presStyleCnt="5"/>
      <dgm:spPr/>
    </dgm:pt>
    <dgm:pt modelId="{0247F349-A440-4F1E-9E2E-449C352E1778}" type="pres">
      <dgm:prSet presAssocID="{76A6D3A9-00BE-453D-805C-1292E1393F6C}" presName="connTx" presStyleLbl="parChTrans1D3" presStyleIdx="4" presStyleCnt="5"/>
      <dgm:spPr/>
    </dgm:pt>
    <dgm:pt modelId="{383A85DF-C400-4174-9F1C-3CE769AA4651}" type="pres">
      <dgm:prSet presAssocID="{404931A0-95FB-4999-9D58-3C6FE8E90404}" presName="root2" presStyleCnt="0"/>
      <dgm:spPr/>
    </dgm:pt>
    <dgm:pt modelId="{C958573A-0E50-4BA1-A517-EFF97440449B}" type="pres">
      <dgm:prSet presAssocID="{404931A0-95FB-4999-9D58-3C6FE8E90404}" presName="LevelTwoTextNode" presStyleLbl="node3" presStyleIdx="4" presStyleCnt="5">
        <dgm:presLayoutVars>
          <dgm:chPref val="3"/>
        </dgm:presLayoutVars>
      </dgm:prSet>
      <dgm:spPr/>
    </dgm:pt>
    <dgm:pt modelId="{328AE561-C325-4152-9EEB-C478693F805F}" type="pres">
      <dgm:prSet presAssocID="{404931A0-95FB-4999-9D58-3C6FE8E90404}" presName="level3hierChild" presStyleCnt="0"/>
      <dgm:spPr/>
    </dgm:pt>
  </dgm:ptLst>
  <dgm:cxnLst>
    <dgm:cxn modelId="{B762940C-F543-4400-8503-2C0D9A2EEA41}" type="presOf" srcId="{FADAE042-0B69-4D82-BA2B-1C5399915FA6}" destId="{433E236B-06BF-451F-B633-67743929BF67}" srcOrd="0" destOrd="0" presId="urn:microsoft.com/office/officeart/2005/8/layout/hierarchy2"/>
    <dgm:cxn modelId="{EF61761A-18AE-4BB2-8B3C-EB87DFFC0AF0}" type="presOf" srcId="{12FE7407-7899-4376-A93C-C23D4E6CF84B}" destId="{C1F4C780-9600-41A4-A528-A8DF7D39B2CE}" srcOrd="0" destOrd="0" presId="urn:microsoft.com/office/officeart/2005/8/layout/hierarchy2"/>
    <dgm:cxn modelId="{4125C31D-493F-4F04-AD9A-B03D0D94C27E}" type="presOf" srcId="{404931A0-95FB-4999-9D58-3C6FE8E90404}" destId="{C958573A-0E50-4BA1-A517-EFF97440449B}" srcOrd="0" destOrd="0" presId="urn:microsoft.com/office/officeart/2005/8/layout/hierarchy2"/>
    <dgm:cxn modelId="{02F45726-6AD0-4D6B-AB31-049146866DCC}" type="presOf" srcId="{B32985C1-8A07-47E7-853B-21409DA58D7A}" destId="{FF00F83A-F810-4B3E-8E5A-FF8CE424694B}" srcOrd="0" destOrd="0" presId="urn:microsoft.com/office/officeart/2005/8/layout/hierarchy2"/>
    <dgm:cxn modelId="{862A0030-1144-4B02-B38B-DE27D6387A4F}" type="presOf" srcId="{61AEE50A-C54B-4325-A927-9E79AC356A36}" destId="{9D99C41E-7077-4E99-9AA9-A1D02D4A3A1B}" srcOrd="1" destOrd="0" presId="urn:microsoft.com/office/officeart/2005/8/layout/hierarchy2"/>
    <dgm:cxn modelId="{6CFB8531-FE3F-471F-B7D0-D8EEFDCB74D5}" type="presOf" srcId="{7845D277-A5E6-41B2-A509-FF533D0726BE}" destId="{A1152FC4-82C1-4D24-A22F-C2A95119DC22}" srcOrd="1" destOrd="0" presId="urn:microsoft.com/office/officeart/2005/8/layout/hierarchy2"/>
    <dgm:cxn modelId="{A6E84D36-4F27-4532-869C-3A6798FC5CA9}" srcId="{FADAE042-0B69-4D82-BA2B-1C5399915FA6}" destId="{404931A0-95FB-4999-9D58-3C6FE8E90404}" srcOrd="1" destOrd="0" parTransId="{76A6D3A9-00BE-453D-805C-1292E1393F6C}" sibTransId="{4224761D-6523-497D-9710-1759F7B3B59B}"/>
    <dgm:cxn modelId="{05A3753D-342E-4683-82C7-EC9B20965D48}" srcId="{FADAE042-0B69-4D82-BA2B-1C5399915FA6}" destId="{79C1E6BE-26C8-4F0F-9012-B1D273407C17}" srcOrd="0" destOrd="0" parTransId="{57E814FE-3F83-47C6-B422-11D998C2C5C6}" sibTransId="{6FAC556B-8A93-411B-86EC-2E9F89622EF9}"/>
    <dgm:cxn modelId="{7B01CF5B-39EA-4568-944F-F5953E6BEDEC}" type="presOf" srcId="{0E78461D-D921-4C99-A3D2-4BDD060A166F}" destId="{218D0C40-8BD9-4BBA-B188-8840EF59E8B6}" srcOrd="0" destOrd="0" presId="urn:microsoft.com/office/officeart/2005/8/layout/hierarchy2"/>
    <dgm:cxn modelId="{EF4D8561-8664-4210-BED3-FA3D94B0F095}" type="presOf" srcId="{6FDF947B-F070-47FE-B08B-AA91B90FEDBE}" destId="{5BAFC01F-C232-413E-91D7-133F8B1809FD}" srcOrd="0" destOrd="0" presId="urn:microsoft.com/office/officeart/2005/8/layout/hierarchy2"/>
    <dgm:cxn modelId="{0B39BC67-8357-4EEB-9BFE-17FD65FB15D1}" srcId="{23701DD9-365D-49D2-AEFA-5B3F34A4FE00}" destId="{770D1169-37C8-4832-8A0B-95611E7508CE}" srcOrd="1" destOrd="0" parTransId="{A7E821CF-A291-461C-ACCC-A39FDDDA313C}" sibTransId="{D060EC27-55F2-417F-A52B-07E676F32840}"/>
    <dgm:cxn modelId="{333D2C69-05A6-41A5-96B8-E0139E47C5A4}" type="presOf" srcId="{76A6D3A9-00BE-453D-805C-1292E1393F6C}" destId="{B31F8762-6617-430D-B38C-64F5A86B5992}" srcOrd="0" destOrd="0" presId="urn:microsoft.com/office/officeart/2005/8/layout/hierarchy2"/>
    <dgm:cxn modelId="{2904CC6A-9693-4BF6-9D05-381A04E47CDE}" type="presOf" srcId="{A7E821CF-A291-461C-ACCC-A39FDDDA313C}" destId="{D191EDB5-D730-43B7-AF81-82B77BD7B1A8}" srcOrd="0" destOrd="0" presId="urn:microsoft.com/office/officeart/2005/8/layout/hierarchy2"/>
    <dgm:cxn modelId="{901F324C-988C-41DB-8A97-69BDF18FB321}" type="presOf" srcId="{ED941360-A407-4341-8BDC-196F07619263}" destId="{1EFE73C5-B818-4044-BF18-E9D58B2ACE42}" srcOrd="0" destOrd="0" presId="urn:microsoft.com/office/officeart/2005/8/layout/hierarchy2"/>
    <dgm:cxn modelId="{C977C772-A2CD-4F7A-920C-F2044FD35EA9}" type="presOf" srcId="{57E814FE-3F83-47C6-B422-11D998C2C5C6}" destId="{562B0F98-5C9D-4AD5-BE31-74DB32A72472}" srcOrd="1" destOrd="0" presId="urn:microsoft.com/office/officeart/2005/8/layout/hierarchy2"/>
    <dgm:cxn modelId="{E12EDF72-0025-472D-9250-464370F8E923}" srcId="{12FE7407-7899-4376-A93C-C23D4E6CF84B}" destId="{B32985C1-8A07-47E7-853B-21409DA58D7A}" srcOrd="1" destOrd="0" parTransId="{6FDF947B-F070-47FE-B08B-AA91B90FEDBE}" sibTransId="{DCB8F52B-C946-4FBB-8B70-1630F9B6E2F8}"/>
    <dgm:cxn modelId="{186C7E75-4B13-4CA3-888C-5FD1BF59880B}" type="presOf" srcId="{6FDF947B-F070-47FE-B08B-AA91B90FEDBE}" destId="{65B9C5F1-409B-45D9-9A40-994746E9DB1A}" srcOrd="1" destOrd="0" presId="urn:microsoft.com/office/officeart/2005/8/layout/hierarchy2"/>
    <dgm:cxn modelId="{0E1D5657-E0C8-4F56-991B-3F344B238363}" type="presOf" srcId="{106D5019-1CD9-4753-AD1D-F0381E9401E6}" destId="{B7DD83D6-7878-4EF6-BE9C-A5C8A45596F5}" srcOrd="0" destOrd="0" presId="urn:microsoft.com/office/officeart/2005/8/layout/hierarchy2"/>
    <dgm:cxn modelId="{263FF97A-AD0B-4299-B900-988332557743}" srcId="{23701DD9-365D-49D2-AEFA-5B3F34A4FE00}" destId="{12FE7407-7899-4376-A93C-C23D4E6CF84B}" srcOrd="0" destOrd="0" parTransId="{61AEE50A-C54B-4325-A927-9E79AC356A36}" sibTransId="{D07CF3AC-3280-461D-86F2-0802B57D1745}"/>
    <dgm:cxn modelId="{F5428B80-D1EE-4DFA-8790-AE30A6CE9519}" type="presOf" srcId="{CBE4F138-1ADA-4E21-8FC9-2413E698C6C5}" destId="{B003C007-513B-4F17-A3F0-EC61DDFD8261}" srcOrd="0" destOrd="0" presId="urn:microsoft.com/office/officeart/2005/8/layout/hierarchy2"/>
    <dgm:cxn modelId="{0E864682-39BA-44FE-B915-B784ED7167B8}" type="presOf" srcId="{A7E821CF-A291-461C-ACCC-A39FDDDA313C}" destId="{1DA36BFC-387B-4881-98AE-295687E17BE1}" srcOrd="1" destOrd="0" presId="urn:microsoft.com/office/officeart/2005/8/layout/hierarchy2"/>
    <dgm:cxn modelId="{F4AAAD86-085E-4ED6-937E-A509E943B1C2}" srcId="{12FE7407-7899-4376-A93C-C23D4E6CF84B}" destId="{0E78461D-D921-4C99-A3D2-4BDD060A166F}" srcOrd="2" destOrd="0" parTransId="{106D5019-1CD9-4753-AD1D-F0381E9401E6}" sibTransId="{D9F8B657-4961-4675-8456-331B6A10A320}"/>
    <dgm:cxn modelId="{6F411398-E96A-4B8E-8CE6-99FF4B18F6F3}" type="presOf" srcId="{CB3A5E40-8646-4D9D-9B9E-25438FCFE6C0}" destId="{BB3CBCE4-6ACC-49E1-ABE8-AB7C1B33200B}" srcOrd="1" destOrd="0" presId="urn:microsoft.com/office/officeart/2005/8/layout/hierarchy2"/>
    <dgm:cxn modelId="{949A89A1-9ED5-4A9C-B697-AC4544C5A425}" type="presOf" srcId="{106D5019-1CD9-4753-AD1D-F0381E9401E6}" destId="{5C2E6191-A7D0-42AE-88E8-8A2398D10EDC}" srcOrd="1" destOrd="0" presId="urn:microsoft.com/office/officeart/2005/8/layout/hierarchy2"/>
    <dgm:cxn modelId="{311BE8C4-ADFA-491C-BB05-924769452E29}" type="presOf" srcId="{770D1169-37C8-4832-8A0B-95611E7508CE}" destId="{C1D05EEF-5EC6-4C74-8814-40D5723F1CEF}" srcOrd="0" destOrd="0" presId="urn:microsoft.com/office/officeart/2005/8/layout/hierarchy2"/>
    <dgm:cxn modelId="{D08272C5-4AF9-4CD5-9350-720957F36818}" type="presOf" srcId="{61AEE50A-C54B-4325-A927-9E79AC356A36}" destId="{0C0C2DFD-A357-4E98-80B8-1E6740EC3733}" srcOrd="0" destOrd="0" presId="urn:microsoft.com/office/officeart/2005/8/layout/hierarchy2"/>
    <dgm:cxn modelId="{B8658DC9-8A8C-410E-BD65-CE7DE179CEC2}" type="presOf" srcId="{23701DD9-365D-49D2-AEFA-5B3F34A4FE00}" destId="{BF3AE06B-427B-4364-BB1C-FAE31B332160}" srcOrd="0" destOrd="0" presId="urn:microsoft.com/office/officeart/2005/8/layout/hierarchy2"/>
    <dgm:cxn modelId="{1C3D5ECB-8387-4106-B363-7C4864A64013}" srcId="{23701DD9-365D-49D2-AEFA-5B3F34A4FE00}" destId="{FADAE042-0B69-4D82-BA2B-1C5399915FA6}" srcOrd="2" destOrd="0" parTransId="{7845D277-A5E6-41B2-A509-FF533D0726BE}" sibTransId="{778D936A-D059-48A2-94AF-53C99E7A50CF}"/>
    <dgm:cxn modelId="{1FE6AED8-E1CF-4647-8A73-56B12501FB7D}" type="presOf" srcId="{57E814FE-3F83-47C6-B422-11D998C2C5C6}" destId="{5FA6DAF8-0AC5-4F41-B58F-65C044B8973D}" srcOrd="0" destOrd="0" presId="urn:microsoft.com/office/officeart/2005/8/layout/hierarchy2"/>
    <dgm:cxn modelId="{EDCF71DB-09D5-4AC0-BCB1-1DCB2533951B}" type="presOf" srcId="{CB3A5E40-8646-4D9D-9B9E-25438FCFE6C0}" destId="{48CF76B7-E236-4FAF-9DD7-62F70DBA851C}" srcOrd="0" destOrd="0" presId="urn:microsoft.com/office/officeart/2005/8/layout/hierarchy2"/>
    <dgm:cxn modelId="{78EDADDC-47E7-4723-AB66-736BFFCCFCC5}" type="presOf" srcId="{79C1E6BE-26C8-4F0F-9012-B1D273407C17}" destId="{849AF416-6519-4644-AF51-949D0AEA7F21}" srcOrd="0" destOrd="0" presId="urn:microsoft.com/office/officeart/2005/8/layout/hierarchy2"/>
    <dgm:cxn modelId="{8C5A36EC-CE7B-4521-8800-65FD20D87E68}" srcId="{12FE7407-7899-4376-A93C-C23D4E6CF84B}" destId="{ED941360-A407-4341-8BDC-196F07619263}" srcOrd="0" destOrd="0" parTransId="{CB3A5E40-8646-4D9D-9B9E-25438FCFE6C0}" sibTransId="{7F79A410-58ED-47EE-AD9E-D2AEE329A162}"/>
    <dgm:cxn modelId="{82BF78EE-7734-49D0-900D-A3DF73CBC2B2}" type="presOf" srcId="{76A6D3A9-00BE-453D-805C-1292E1393F6C}" destId="{0247F349-A440-4F1E-9E2E-449C352E1778}" srcOrd="1" destOrd="0" presId="urn:microsoft.com/office/officeart/2005/8/layout/hierarchy2"/>
    <dgm:cxn modelId="{63F27AF0-475E-4F54-BFF0-C4216C0D62B7}" srcId="{CBE4F138-1ADA-4E21-8FC9-2413E698C6C5}" destId="{23701DD9-365D-49D2-AEFA-5B3F34A4FE00}" srcOrd="0" destOrd="0" parTransId="{CBB77A87-71EC-4C11-AD75-8E97B2F31B89}" sibTransId="{9CCE6BFA-7D0A-426E-BD32-AF12BD4F6D11}"/>
    <dgm:cxn modelId="{34FAEFFC-8A43-4E96-959C-199DEF09329D}" type="presOf" srcId="{7845D277-A5E6-41B2-A509-FF533D0726BE}" destId="{6A3F5565-62C1-4F05-A1DF-7FE38CF6A19D}" srcOrd="0" destOrd="0" presId="urn:microsoft.com/office/officeart/2005/8/layout/hierarchy2"/>
    <dgm:cxn modelId="{667CEA9B-5751-4894-983D-978762B0AECD}" type="presParOf" srcId="{B003C007-513B-4F17-A3F0-EC61DDFD8261}" destId="{841E8080-81DE-4810-88A9-7855925E22D7}" srcOrd="0" destOrd="0" presId="urn:microsoft.com/office/officeart/2005/8/layout/hierarchy2"/>
    <dgm:cxn modelId="{C09EAD7D-C4D6-49A7-B2DB-74001FB1F57F}" type="presParOf" srcId="{841E8080-81DE-4810-88A9-7855925E22D7}" destId="{BF3AE06B-427B-4364-BB1C-FAE31B332160}" srcOrd="0" destOrd="0" presId="urn:microsoft.com/office/officeart/2005/8/layout/hierarchy2"/>
    <dgm:cxn modelId="{8AE5DA71-5C7C-4C49-AAD4-D2D9587FCE67}" type="presParOf" srcId="{841E8080-81DE-4810-88A9-7855925E22D7}" destId="{FE5B45A3-EC07-4BF3-BB7B-A37D4E12D4ED}" srcOrd="1" destOrd="0" presId="urn:microsoft.com/office/officeart/2005/8/layout/hierarchy2"/>
    <dgm:cxn modelId="{E6CD7B2E-256D-4BD6-99ED-2AF27541316E}" type="presParOf" srcId="{FE5B45A3-EC07-4BF3-BB7B-A37D4E12D4ED}" destId="{0C0C2DFD-A357-4E98-80B8-1E6740EC3733}" srcOrd="0" destOrd="0" presId="urn:microsoft.com/office/officeart/2005/8/layout/hierarchy2"/>
    <dgm:cxn modelId="{26D23F7F-3318-438D-A5CD-84EBA741CB57}" type="presParOf" srcId="{0C0C2DFD-A357-4E98-80B8-1E6740EC3733}" destId="{9D99C41E-7077-4E99-9AA9-A1D02D4A3A1B}" srcOrd="0" destOrd="0" presId="urn:microsoft.com/office/officeart/2005/8/layout/hierarchy2"/>
    <dgm:cxn modelId="{F9DC1194-F7EB-4201-917C-7AF4042D6CC1}" type="presParOf" srcId="{FE5B45A3-EC07-4BF3-BB7B-A37D4E12D4ED}" destId="{0ECCB5E4-07F7-43D5-92E3-6EA082E84E99}" srcOrd="1" destOrd="0" presId="urn:microsoft.com/office/officeart/2005/8/layout/hierarchy2"/>
    <dgm:cxn modelId="{404B38FC-7EF6-4EF7-A637-F27BA7D1748F}" type="presParOf" srcId="{0ECCB5E4-07F7-43D5-92E3-6EA082E84E99}" destId="{C1F4C780-9600-41A4-A528-A8DF7D39B2CE}" srcOrd="0" destOrd="0" presId="urn:microsoft.com/office/officeart/2005/8/layout/hierarchy2"/>
    <dgm:cxn modelId="{69AE552B-8A97-4FBA-9FB5-82CE0E04BD8C}" type="presParOf" srcId="{0ECCB5E4-07F7-43D5-92E3-6EA082E84E99}" destId="{1BFB6C33-4FAE-428D-A8AA-FED15F4C7CDA}" srcOrd="1" destOrd="0" presId="urn:microsoft.com/office/officeart/2005/8/layout/hierarchy2"/>
    <dgm:cxn modelId="{A9145EEC-8519-467C-B229-6E47B0938BC7}" type="presParOf" srcId="{1BFB6C33-4FAE-428D-A8AA-FED15F4C7CDA}" destId="{48CF76B7-E236-4FAF-9DD7-62F70DBA851C}" srcOrd="0" destOrd="0" presId="urn:microsoft.com/office/officeart/2005/8/layout/hierarchy2"/>
    <dgm:cxn modelId="{681F8BAD-EEC8-4C81-90D9-82EB615E026B}" type="presParOf" srcId="{48CF76B7-E236-4FAF-9DD7-62F70DBA851C}" destId="{BB3CBCE4-6ACC-49E1-ABE8-AB7C1B33200B}" srcOrd="0" destOrd="0" presId="urn:microsoft.com/office/officeart/2005/8/layout/hierarchy2"/>
    <dgm:cxn modelId="{C225641F-5E13-4AD8-BDD6-1549EE475908}" type="presParOf" srcId="{1BFB6C33-4FAE-428D-A8AA-FED15F4C7CDA}" destId="{6FC21BC9-C05E-4735-B536-320E199C5148}" srcOrd="1" destOrd="0" presId="urn:microsoft.com/office/officeart/2005/8/layout/hierarchy2"/>
    <dgm:cxn modelId="{FA78C9FB-7902-47FB-BC4D-DDA974FE407C}" type="presParOf" srcId="{6FC21BC9-C05E-4735-B536-320E199C5148}" destId="{1EFE73C5-B818-4044-BF18-E9D58B2ACE42}" srcOrd="0" destOrd="0" presId="urn:microsoft.com/office/officeart/2005/8/layout/hierarchy2"/>
    <dgm:cxn modelId="{E2DA4D78-7253-4164-9A39-7E6DC1D17D9D}" type="presParOf" srcId="{6FC21BC9-C05E-4735-B536-320E199C5148}" destId="{45A9131D-60EA-45EF-A497-7A9DCF4E637D}" srcOrd="1" destOrd="0" presId="urn:microsoft.com/office/officeart/2005/8/layout/hierarchy2"/>
    <dgm:cxn modelId="{367D8B16-7CFB-4D18-9CED-94E95F8D5E57}" type="presParOf" srcId="{1BFB6C33-4FAE-428D-A8AA-FED15F4C7CDA}" destId="{5BAFC01F-C232-413E-91D7-133F8B1809FD}" srcOrd="2" destOrd="0" presId="urn:microsoft.com/office/officeart/2005/8/layout/hierarchy2"/>
    <dgm:cxn modelId="{87607984-6C2B-4D3E-B7F0-D92D6D26B794}" type="presParOf" srcId="{5BAFC01F-C232-413E-91D7-133F8B1809FD}" destId="{65B9C5F1-409B-45D9-9A40-994746E9DB1A}" srcOrd="0" destOrd="0" presId="urn:microsoft.com/office/officeart/2005/8/layout/hierarchy2"/>
    <dgm:cxn modelId="{7E02EBF7-CB3A-4213-8035-0295E98477B3}" type="presParOf" srcId="{1BFB6C33-4FAE-428D-A8AA-FED15F4C7CDA}" destId="{A414CFF7-69D1-49F0-A1FC-96841E888C99}" srcOrd="3" destOrd="0" presId="urn:microsoft.com/office/officeart/2005/8/layout/hierarchy2"/>
    <dgm:cxn modelId="{76AA88E7-5034-40B3-AF61-4F7719A95B93}" type="presParOf" srcId="{A414CFF7-69D1-49F0-A1FC-96841E888C99}" destId="{FF00F83A-F810-4B3E-8E5A-FF8CE424694B}" srcOrd="0" destOrd="0" presId="urn:microsoft.com/office/officeart/2005/8/layout/hierarchy2"/>
    <dgm:cxn modelId="{186FEF8F-C369-4B4F-A2DF-B001F999E88D}" type="presParOf" srcId="{A414CFF7-69D1-49F0-A1FC-96841E888C99}" destId="{7D4FE6D8-8219-4901-825B-B5EE631E871F}" srcOrd="1" destOrd="0" presId="urn:microsoft.com/office/officeart/2005/8/layout/hierarchy2"/>
    <dgm:cxn modelId="{EF9BF7AB-2BBB-4D79-B023-3183E4C83BAE}" type="presParOf" srcId="{1BFB6C33-4FAE-428D-A8AA-FED15F4C7CDA}" destId="{B7DD83D6-7878-4EF6-BE9C-A5C8A45596F5}" srcOrd="4" destOrd="0" presId="urn:microsoft.com/office/officeart/2005/8/layout/hierarchy2"/>
    <dgm:cxn modelId="{0825C913-706C-4F22-A6B2-4C2C580069A6}" type="presParOf" srcId="{B7DD83D6-7878-4EF6-BE9C-A5C8A45596F5}" destId="{5C2E6191-A7D0-42AE-88E8-8A2398D10EDC}" srcOrd="0" destOrd="0" presId="urn:microsoft.com/office/officeart/2005/8/layout/hierarchy2"/>
    <dgm:cxn modelId="{9E608DF7-C8C3-47F0-AE52-56D3C7D076B9}" type="presParOf" srcId="{1BFB6C33-4FAE-428D-A8AA-FED15F4C7CDA}" destId="{5E9BD3D6-6E09-438D-B6B6-6E44C73A3D5C}" srcOrd="5" destOrd="0" presId="urn:microsoft.com/office/officeart/2005/8/layout/hierarchy2"/>
    <dgm:cxn modelId="{DB97FC99-5641-4D39-B404-A02A2FB2E868}" type="presParOf" srcId="{5E9BD3D6-6E09-438D-B6B6-6E44C73A3D5C}" destId="{218D0C40-8BD9-4BBA-B188-8840EF59E8B6}" srcOrd="0" destOrd="0" presId="urn:microsoft.com/office/officeart/2005/8/layout/hierarchy2"/>
    <dgm:cxn modelId="{6C5A501C-2910-49ED-8925-BBCC99F81AF5}" type="presParOf" srcId="{5E9BD3D6-6E09-438D-B6B6-6E44C73A3D5C}" destId="{CF1A8ECA-7F51-4450-A838-94FF2C455618}" srcOrd="1" destOrd="0" presId="urn:microsoft.com/office/officeart/2005/8/layout/hierarchy2"/>
    <dgm:cxn modelId="{A764B962-4904-4EFC-A694-4842DF0381E9}" type="presParOf" srcId="{FE5B45A3-EC07-4BF3-BB7B-A37D4E12D4ED}" destId="{D191EDB5-D730-43B7-AF81-82B77BD7B1A8}" srcOrd="2" destOrd="0" presId="urn:microsoft.com/office/officeart/2005/8/layout/hierarchy2"/>
    <dgm:cxn modelId="{9AB1C6F9-4DF2-45B3-84BE-06E785B88FF9}" type="presParOf" srcId="{D191EDB5-D730-43B7-AF81-82B77BD7B1A8}" destId="{1DA36BFC-387B-4881-98AE-295687E17BE1}" srcOrd="0" destOrd="0" presId="urn:microsoft.com/office/officeart/2005/8/layout/hierarchy2"/>
    <dgm:cxn modelId="{63C9E7B6-BAEA-4F76-BE9D-076A3D6F67CB}" type="presParOf" srcId="{FE5B45A3-EC07-4BF3-BB7B-A37D4E12D4ED}" destId="{08148E59-7B72-410A-BC3D-610DB4800768}" srcOrd="3" destOrd="0" presId="urn:microsoft.com/office/officeart/2005/8/layout/hierarchy2"/>
    <dgm:cxn modelId="{F95C20C2-BE13-4B38-A82F-8E3866B2913B}" type="presParOf" srcId="{08148E59-7B72-410A-BC3D-610DB4800768}" destId="{C1D05EEF-5EC6-4C74-8814-40D5723F1CEF}" srcOrd="0" destOrd="0" presId="urn:microsoft.com/office/officeart/2005/8/layout/hierarchy2"/>
    <dgm:cxn modelId="{81044071-DD36-472F-A89F-A0661F0B4C11}" type="presParOf" srcId="{08148E59-7B72-410A-BC3D-610DB4800768}" destId="{25E11907-AC30-4338-9E49-5EA75F2DC767}" srcOrd="1" destOrd="0" presId="urn:microsoft.com/office/officeart/2005/8/layout/hierarchy2"/>
    <dgm:cxn modelId="{FBB19F97-ADB4-4758-8F55-F904BF7E3964}" type="presParOf" srcId="{FE5B45A3-EC07-4BF3-BB7B-A37D4E12D4ED}" destId="{6A3F5565-62C1-4F05-A1DF-7FE38CF6A19D}" srcOrd="4" destOrd="0" presId="urn:microsoft.com/office/officeart/2005/8/layout/hierarchy2"/>
    <dgm:cxn modelId="{9E80EE95-0F1A-4EDA-9895-68B5CFF349C5}" type="presParOf" srcId="{6A3F5565-62C1-4F05-A1DF-7FE38CF6A19D}" destId="{A1152FC4-82C1-4D24-A22F-C2A95119DC22}" srcOrd="0" destOrd="0" presId="urn:microsoft.com/office/officeart/2005/8/layout/hierarchy2"/>
    <dgm:cxn modelId="{66B5B96D-5C62-4870-83C5-E26C7F75E88E}" type="presParOf" srcId="{FE5B45A3-EC07-4BF3-BB7B-A37D4E12D4ED}" destId="{2508E08F-736B-4F6A-8888-71D7592F3FEF}" srcOrd="5" destOrd="0" presId="urn:microsoft.com/office/officeart/2005/8/layout/hierarchy2"/>
    <dgm:cxn modelId="{D610E021-3AEA-4629-ADB7-D173964BB1FE}" type="presParOf" srcId="{2508E08F-736B-4F6A-8888-71D7592F3FEF}" destId="{433E236B-06BF-451F-B633-67743929BF67}" srcOrd="0" destOrd="0" presId="urn:microsoft.com/office/officeart/2005/8/layout/hierarchy2"/>
    <dgm:cxn modelId="{50A33042-646D-4A0D-9A51-2581D6A9C92C}" type="presParOf" srcId="{2508E08F-736B-4F6A-8888-71D7592F3FEF}" destId="{894544BC-B58B-429B-8276-08C9CCEFF4CB}" srcOrd="1" destOrd="0" presId="urn:microsoft.com/office/officeart/2005/8/layout/hierarchy2"/>
    <dgm:cxn modelId="{18875D91-C26B-4FE3-982C-30F32916705A}" type="presParOf" srcId="{894544BC-B58B-429B-8276-08C9CCEFF4CB}" destId="{5FA6DAF8-0AC5-4F41-B58F-65C044B8973D}" srcOrd="0" destOrd="0" presId="urn:microsoft.com/office/officeart/2005/8/layout/hierarchy2"/>
    <dgm:cxn modelId="{DC1DD6E3-AB30-4078-96FA-EBEEF463F1A4}" type="presParOf" srcId="{5FA6DAF8-0AC5-4F41-B58F-65C044B8973D}" destId="{562B0F98-5C9D-4AD5-BE31-74DB32A72472}" srcOrd="0" destOrd="0" presId="urn:microsoft.com/office/officeart/2005/8/layout/hierarchy2"/>
    <dgm:cxn modelId="{092C0A00-E375-4E19-838D-E4D82B115437}" type="presParOf" srcId="{894544BC-B58B-429B-8276-08C9CCEFF4CB}" destId="{DFC57FA0-007C-4B3E-9515-F7DDFC0974E5}" srcOrd="1" destOrd="0" presId="urn:microsoft.com/office/officeart/2005/8/layout/hierarchy2"/>
    <dgm:cxn modelId="{388ADA8F-DF8F-4E6E-9058-5CB12B3BB381}" type="presParOf" srcId="{DFC57FA0-007C-4B3E-9515-F7DDFC0974E5}" destId="{849AF416-6519-4644-AF51-949D0AEA7F21}" srcOrd="0" destOrd="0" presId="urn:microsoft.com/office/officeart/2005/8/layout/hierarchy2"/>
    <dgm:cxn modelId="{EE0854B5-FFF7-4183-B822-D257487D8735}" type="presParOf" srcId="{DFC57FA0-007C-4B3E-9515-F7DDFC0974E5}" destId="{B98011FA-29F8-47F2-A545-96A7CAC6CFAA}" srcOrd="1" destOrd="0" presId="urn:microsoft.com/office/officeart/2005/8/layout/hierarchy2"/>
    <dgm:cxn modelId="{4379615A-094C-4F77-A49B-639C3D974EE6}" type="presParOf" srcId="{894544BC-B58B-429B-8276-08C9CCEFF4CB}" destId="{B31F8762-6617-430D-B38C-64F5A86B5992}" srcOrd="2" destOrd="0" presId="urn:microsoft.com/office/officeart/2005/8/layout/hierarchy2"/>
    <dgm:cxn modelId="{3F6BE6F0-5551-492B-BB59-B07279F0E519}" type="presParOf" srcId="{B31F8762-6617-430D-B38C-64F5A86B5992}" destId="{0247F349-A440-4F1E-9E2E-449C352E1778}" srcOrd="0" destOrd="0" presId="urn:microsoft.com/office/officeart/2005/8/layout/hierarchy2"/>
    <dgm:cxn modelId="{882B6602-588A-4306-9B02-4C3206605483}" type="presParOf" srcId="{894544BC-B58B-429B-8276-08C9CCEFF4CB}" destId="{383A85DF-C400-4174-9F1C-3CE769AA4651}" srcOrd="3" destOrd="0" presId="urn:microsoft.com/office/officeart/2005/8/layout/hierarchy2"/>
    <dgm:cxn modelId="{F8EB8E99-FDEB-4DA6-A51B-16C008D57873}" type="presParOf" srcId="{383A85DF-C400-4174-9F1C-3CE769AA4651}" destId="{C958573A-0E50-4BA1-A517-EFF97440449B}" srcOrd="0" destOrd="0" presId="urn:microsoft.com/office/officeart/2005/8/layout/hierarchy2"/>
    <dgm:cxn modelId="{971C2FF8-576D-43BE-96E1-89AFE9EE5937}" type="presParOf" srcId="{383A85DF-C400-4174-9F1C-3CE769AA4651}" destId="{328AE561-C325-4152-9EEB-C478693F805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25844D8-F08F-4127-98B7-19FD081E26A6}" type="doc">
      <dgm:prSet loTypeId="urn:microsoft.com/office/officeart/2005/8/layout/chevron1" loCatId="process" qsTypeId="urn:microsoft.com/office/officeart/2005/8/quickstyle/simple1" qsCatId="simple" csTypeId="urn:microsoft.com/office/officeart/2005/8/colors/accent1_2" csCatId="accent1" phldr="1"/>
      <dgm:spPr/>
    </dgm:pt>
    <dgm:pt modelId="{26BDB39E-DC61-4323-A34A-C7B081E7835E}">
      <dgm:prSet phldrT="[Text]"/>
      <dgm:spPr>
        <a:solidFill>
          <a:schemeClr val="accent3"/>
        </a:solidFill>
      </dgm:spPr>
      <dgm:t>
        <a:bodyPr/>
        <a:lstStyle/>
        <a:p>
          <a:r>
            <a:rPr lang="cs-CZ" dirty="0"/>
            <a:t>počátek</a:t>
          </a:r>
        </a:p>
      </dgm:t>
    </dgm:pt>
    <dgm:pt modelId="{5D625D05-B33F-4D03-9EF0-65B76993CB81}" type="parTrans" cxnId="{084F4747-661E-4938-B404-7B18F64EF7A8}">
      <dgm:prSet/>
      <dgm:spPr/>
      <dgm:t>
        <a:bodyPr/>
        <a:lstStyle/>
        <a:p>
          <a:endParaRPr lang="cs-CZ"/>
        </a:p>
      </dgm:t>
    </dgm:pt>
    <dgm:pt modelId="{4B8A998B-8485-43BD-9520-3382A5105FA4}" type="sibTrans" cxnId="{084F4747-661E-4938-B404-7B18F64EF7A8}">
      <dgm:prSet/>
      <dgm:spPr/>
      <dgm:t>
        <a:bodyPr/>
        <a:lstStyle/>
        <a:p>
          <a:endParaRPr lang="cs-CZ"/>
        </a:p>
      </dgm:t>
    </dgm:pt>
    <dgm:pt modelId="{EDFB6707-EFD7-4084-B6B8-2D1DD6B91588}">
      <dgm:prSet phldrT="[Text]"/>
      <dgm:spPr>
        <a:solidFill>
          <a:schemeClr val="tx1">
            <a:lumMod val="50000"/>
            <a:lumOff val="50000"/>
          </a:schemeClr>
        </a:solidFill>
      </dgm:spPr>
      <dgm:t>
        <a:bodyPr/>
        <a:lstStyle/>
        <a:p>
          <a:r>
            <a:rPr lang="cs-CZ" dirty="0"/>
            <a:t>po 1 měsíci</a:t>
          </a:r>
        </a:p>
      </dgm:t>
    </dgm:pt>
    <dgm:pt modelId="{0EFE86A9-3B89-4CEB-BE02-DE4402E889B6}" type="parTrans" cxnId="{60241D2C-468A-4E62-B547-60AA68F83E6D}">
      <dgm:prSet/>
      <dgm:spPr/>
      <dgm:t>
        <a:bodyPr/>
        <a:lstStyle/>
        <a:p>
          <a:endParaRPr lang="cs-CZ"/>
        </a:p>
      </dgm:t>
    </dgm:pt>
    <dgm:pt modelId="{9D05B85B-33D2-473A-AB83-4F408CFC0DF7}" type="sibTrans" cxnId="{60241D2C-468A-4E62-B547-60AA68F83E6D}">
      <dgm:prSet/>
      <dgm:spPr/>
      <dgm:t>
        <a:bodyPr/>
        <a:lstStyle/>
        <a:p>
          <a:endParaRPr lang="cs-CZ"/>
        </a:p>
      </dgm:t>
    </dgm:pt>
    <dgm:pt modelId="{4BA85774-CAE2-42DD-AE7A-50AB23360D42}">
      <dgm:prSet phldrT="[Text]"/>
      <dgm:spPr>
        <a:solidFill>
          <a:schemeClr val="tx1">
            <a:lumMod val="25000"/>
            <a:lumOff val="75000"/>
          </a:schemeClr>
        </a:solidFill>
      </dgm:spPr>
      <dgm:t>
        <a:bodyPr/>
        <a:lstStyle/>
        <a:p>
          <a:r>
            <a:rPr lang="cs-CZ" dirty="0">
              <a:solidFill>
                <a:schemeClr val="tx1"/>
              </a:solidFill>
            </a:rPr>
            <a:t>Po poklesu &gt; 10%</a:t>
          </a:r>
        </a:p>
      </dgm:t>
    </dgm:pt>
    <dgm:pt modelId="{5642F138-2FCD-4F54-9F5B-FD3C4F5A7BB3}" type="parTrans" cxnId="{8B3639AC-CAD4-470B-9549-5C0B1AAF4F24}">
      <dgm:prSet/>
      <dgm:spPr/>
      <dgm:t>
        <a:bodyPr/>
        <a:lstStyle/>
        <a:p>
          <a:endParaRPr lang="cs-CZ"/>
        </a:p>
      </dgm:t>
    </dgm:pt>
    <dgm:pt modelId="{20D3DC54-089C-405E-BE29-9F5D9EF23020}" type="sibTrans" cxnId="{8B3639AC-CAD4-470B-9549-5C0B1AAF4F24}">
      <dgm:prSet/>
      <dgm:spPr/>
      <dgm:t>
        <a:bodyPr/>
        <a:lstStyle/>
        <a:p>
          <a:endParaRPr lang="cs-CZ"/>
        </a:p>
      </dgm:t>
    </dgm:pt>
    <dgm:pt modelId="{1A083CDF-8119-4A71-BECF-0C10A69A8522}" type="pres">
      <dgm:prSet presAssocID="{325844D8-F08F-4127-98B7-19FD081E26A6}" presName="Name0" presStyleCnt="0">
        <dgm:presLayoutVars>
          <dgm:dir/>
          <dgm:animLvl val="lvl"/>
          <dgm:resizeHandles val="exact"/>
        </dgm:presLayoutVars>
      </dgm:prSet>
      <dgm:spPr/>
    </dgm:pt>
    <dgm:pt modelId="{8D419166-35B9-4FA7-838D-9F7F24EB2873}" type="pres">
      <dgm:prSet presAssocID="{26BDB39E-DC61-4323-A34A-C7B081E7835E}" presName="parTxOnly" presStyleLbl="node1" presStyleIdx="0" presStyleCnt="3">
        <dgm:presLayoutVars>
          <dgm:chMax val="0"/>
          <dgm:chPref val="0"/>
          <dgm:bulletEnabled val="1"/>
        </dgm:presLayoutVars>
      </dgm:prSet>
      <dgm:spPr/>
    </dgm:pt>
    <dgm:pt modelId="{C722832E-4F06-410B-B678-DC91DBF2DF96}" type="pres">
      <dgm:prSet presAssocID="{4B8A998B-8485-43BD-9520-3382A5105FA4}" presName="parTxOnlySpace" presStyleCnt="0"/>
      <dgm:spPr/>
    </dgm:pt>
    <dgm:pt modelId="{C4FEBD1F-AD6E-4427-A83B-3980BD26AF71}" type="pres">
      <dgm:prSet presAssocID="{EDFB6707-EFD7-4084-B6B8-2D1DD6B91588}" presName="parTxOnly" presStyleLbl="node1" presStyleIdx="1" presStyleCnt="3">
        <dgm:presLayoutVars>
          <dgm:chMax val="0"/>
          <dgm:chPref val="0"/>
          <dgm:bulletEnabled val="1"/>
        </dgm:presLayoutVars>
      </dgm:prSet>
      <dgm:spPr/>
    </dgm:pt>
    <dgm:pt modelId="{0D73DDB0-B491-4B70-A660-D0CEE1EE6ECC}" type="pres">
      <dgm:prSet presAssocID="{9D05B85B-33D2-473A-AB83-4F408CFC0DF7}" presName="parTxOnlySpace" presStyleCnt="0"/>
      <dgm:spPr/>
    </dgm:pt>
    <dgm:pt modelId="{F9331721-B4AA-4F1A-82A2-698DE13C3E99}" type="pres">
      <dgm:prSet presAssocID="{4BA85774-CAE2-42DD-AE7A-50AB23360D42}" presName="parTxOnly" presStyleLbl="node1" presStyleIdx="2" presStyleCnt="3">
        <dgm:presLayoutVars>
          <dgm:chMax val="0"/>
          <dgm:chPref val="0"/>
          <dgm:bulletEnabled val="1"/>
        </dgm:presLayoutVars>
      </dgm:prSet>
      <dgm:spPr/>
    </dgm:pt>
  </dgm:ptLst>
  <dgm:cxnLst>
    <dgm:cxn modelId="{9DAD7610-F1A5-4956-897E-9F01A13F582A}" type="presOf" srcId="{EDFB6707-EFD7-4084-B6B8-2D1DD6B91588}" destId="{C4FEBD1F-AD6E-4427-A83B-3980BD26AF71}" srcOrd="0" destOrd="0" presId="urn:microsoft.com/office/officeart/2005/8/layout/chevron1"/>
    <dgm:cxn modelId="{60241D2C-468A-4E62-B547-60AA68F83E6D}" srcId="{325844D8-F08F-4127-98B7-19FD081E26A6}" destId="{EDFB6707-EFD7-4084-B6B8-2D1DD6B91588}" srcOrd="1" destOrd="0" parTransId="{0EFE86A9-3B89-4CEB-BE02-DE4402E889B6}" sibTransId="{9D05B85B-33D2-473A-AB83-4F408CFC0DF7}"/>
    <dgm:cxn modelId="{01519B3E-62DD-488B-9A02-1F883938FDB9}" type="presOf" srcId="{26BDB39E-DC61-4323-A34A-C7B081E7835E}" destId="{8D419166-35B9-4FA7-838D-9F7F24EB2873}" srcOrd="0" destOrd="0" presId="urn:microsoft.com/office/officeart/2005/8/layout/chevron1"/>
    <dgm:cxn modelId="{084F4747-661E-4938-B404-7B18F64EF7A8}" srcId="{325844D8-F08F-4127-98B7-19FD081E26A6}" destId="{26BDB39E-DC61-4323-A34A-C7B081E7835E}" srcOrd="0" destOrd="0" parTransId="{5D625D05-B33F-4D03-9EF0-65B76993CB81}" sibTransId="{4B8A998B-8485-43BD-9520-3382A5105FA4}"/>
    <dgm:cxn modelId="{4CCBB6A7-DA22-442E-8B65-B4AB91CA6213}" type="presOf" srcId="{4BA85774-CAE2-42DD-AE7A-50AB23360D42}" destId="{F9331721-B4AA-4F1A-82A2-698DE13C3E99}" srcOrd="0" destOrd="0" presId="urn:microsoft.com/office/officeart/2005/8/layout/chevron1"/>
    <dgm:cxn modelId="{8B3639AC-CAD4-470B-9549-5C0B1AAF4F24}" srcId="{325844D8-F08F-4127-98B7-19FD081E26A6}" destId="{4BA85774-CAE2-42DD-AE7A-50AB23360D42}" srcOrd="2" destOrd="0" parTransId="{5642F138-2FCD-4F54-9F5B-FD3C4F5A7BB3}" sibTransId="{20D3DC54-089C-405E-BE29-9F5D9EF23020}"/>
    <dgm:cxn modelId="{249B81F8-DEE6-46C2-A003-04BD9DF2DBB7}" type="presOf" srcId="{325844D8-F08F-4127-98B7-19FD081E26A6}" destId="{1A083CDF-8119-4A71-BECF-0C10A69A8522}" srcOrd="0" destOrd="0" presId="urn:microsoft.com/office/officeart/2005/8/layout/chevron1"/>
    <dgm:cxn modelId="{CF6DA896-E9C7-4B13-A9E2-43A076963C1B}" type="presParOf" srcId="{1A083CDF-8119-4A71-BECF-0C10A69A8522}" destId="{8D419166-35B9-4FA7-838D-9F7F24EB2873}" srcOrd="0" destOrd="0" presId="urn:microsoft.com/office/officeart/2005/8/layout/chevron1"/>
    <dgm:cxn modelId="{6B45D76D-B5AD-409B-8610-3BFCB5331767}" type="presParOf" srcId="{1A083CDF-8119-4A71-BECF-0C10A69A8522}" destId="{C722832E-4F06-410B-B678-DC91DBF2DF96}" srcOrd="1" destOrd="0" presId="urn:microsoft.com/office/officeart/2005/8/layout/chevron1"/>
    <dgm:cxn modelId="{63BB7741-5C1C-4FAD-9C04-A40E005A2E53}" type="presParOf" srcId="{1A083CDF-8119-4A71-BECF-0C10A69A8522}" destId="{C4FEBD1F-AD6E-4427-A83B-3980BD26AF71}" srcOrd="2" destOrd="0" presId="urn:microsoft.com/office/officeart/2005/8/layout/chevron1"/>
    <dgm:cxn modelId="{C0377005-F544-4D41-8D5A-1D7529A70E24}" type="presParOf" srcId="{1A083CDF-8119-4A71-BECF-0C10A69A8522}" destId="{0D73DDB0-B491-4B70-A660-D0CEE1EE6ECC}" srcOrd="3" destOrd="0" presId="urn:microsoft.com/office/officeart/2005/8/layout/chevron1"/>
    <dgm:cxn modelId="{590419E8-42C1-4118-85A9-3E01E0F8D98D}" type="presParOf" srcId="{1A083CDF-8119-4A71-BECF-0C10A69A8522}" destId="{F9331721-B4AA-4F1A-82A2-698DE13C3E99}" srcOrd="4" destOrd="0" presId="urn:microsoft.com/office/officeart/2005/8/layout/chevron1"/>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730D1D-42ED-4AAC-8036-CCB8EBB2F6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657E1AB8-D6D0-4B1D-AEEA-BA60280362CB}">
      <dgm:prSet phldrT="[Text]" custT="1"/>
      <dgm:spPr>
        <a:solidFill>
          <a:schemeClr val="accent3"/>
        </a:solidFill>
        <a:ln>
          <a:solidFill>
            <a:schemeClr val="accent3"/>
          </a:solidFill>
        </a:ln>
      </dgm:spPr>
      <dgm:t>
        <a:bodyPr/>
        <a:lstStyle/>
        <a:p>
          <a:r>
            <a:rPr lang="cs-CZ" sz="2400" b="1" dirty="0"/>
            <a:t>PPM</a:t>
          </a:r>
          <a:r>
            <a:rPr lang="cs-CZ" sz="3300" dirty="0"/>
            <a:t> </a:t>
          </a:r>
        </a:p>
      </dgm:t>
    </dgm:pt>
    <dgm:pt modelId="{70A13C67-4D3D-460E-A77B-759F30BD47BE}" type="parTrans" cxnId="{C0F39E5B-714F-46B1-8E72-C357B09C9709}">
      <dgm:prSet/>
      <dgm:spPr/>
      <dgm:t>
        <a:bodyPr/>
        <a:lstStyle/>
        <a:p>
          <a:endParaRPr lang="cs-CZ"/>
        </a:p>
      </dgm:t>
    </dgm:pt>
    <dgm:pt modelId="{56D867D9-4F4F-4B3E-8E24-585A19DD1B1E}" type="sibTrans" cxnId="{C0F39E5B-714F-46B1-8E72-C357B09C9709}">
      <dgm:prSet/>
      <dgm:spPr/>
      <dgm:t>
        <a:bodyPr/>
        <a:lstStyle/>
        <a:p>
          <a:endParaRPr lang="cs-CZ"/>
        </a:p>
      </dgm:t>
    </dgm:pt>
    <dgm:pt modelId="{27F085B4-FBDD-4DBF-81D8-EC3DFEACE39A}">
      <dgm:prSet phldrT="[Text]" custT="1"/>
      <dgm:spPr/>
      <dgm:t>
        <a:bodyPr/>
        <a:lstStyle/>
        <a:p>
          <a:pPr>
            <a:buNone/>
          </a:pPr>
          <a:r>
            <a:rPr lang="cs-CZ" sz="2400" b="1" dirty="0"/>
            <a:t>+ 50 M</a:t>
          </a:r>
        </a:p>
      </dgm:t>
    </dgm:pt>
    <dgm:pt modelId="{F5F3F734-7D28-43F0-A972-4FB6FEB84674}" type="parTrans" cxnId="{335EECB3-F286-4567-802F-DF06ECDDC1C5}">
      <dgm:prSet/>
      <dgm:spPr/>
      <dgm:t>
        <a:bodyPr/>
        <a:lstStyle/>
        <a:p>
          <a:endParaRPr lang="cs-CZ"/>
        </a:p>
      </dgm:t>
    </dgm:pt>
    <dgm:pt modelId="{03874A82-87B0-49C4-9A49-DE35594A9646}" type="sibTrans" cxnId="{335EECB3-F286-4567-802F-DF06ECDDC1C5}">
      <dgm:prSet/>
      <dgm:spPr/>
      <dgm:t>
        <a:bodyPr/>
        <a:lstStyle/>
        <a:p>
          <a:endParaRPr lang="cs-CZ"/>
        </a:p>
      </dgm:t>
    </dgm:pt>
    <dgm:pt modelId="{210B5462-058B-4DBA-8947-9886E5FD2268}">
      <dgm:prSet phldrT="[Text]" custT="1"/>
      <dgm:spPr/>
      <dgm:t>
        <a:bodyPr/>
        <a:lstStyle/>
        <a:p>
          <a:r>
            <a:rPr lang="cs-CZ" sz="1200" dirty="0">
              <a:latin typeface="Arial" pitchFamily="34" charset="0"/>
              <a:cs typeface="Arial" pitchFamily="34" charset="0"/>
            </a:rPr>
            <a:t>Dluhopisy a Akcie (max. koncentrace jednoho akciového titulu 2% objemu </a:t>
          </a:r>
          <a:r>
            <a:rPr lang="cs-CZ" sz="1200" dirty="0" err="1">
              <a:latin typeface="Arial" pitchFamily="34" charset="0"/>
              <a:cs typeface="Arial" pitchFamily="34" charset="0"/>
            </a:rPr>
            <a:t>ptf</a:t>
          </a:r>
          <a:r>
            <a:rPr lang="cs-CZ" sz="1200" dirty="0">
              <a:latin typeface="Arial" pitchFamily="34" charset="0"/>
              <a:cs typeface="Arial" pitchFamily="34" charset="0"/>
            </a:rPr>
            <a:t>), Fondy otevřená arch.</a:t>
          </a:r>
          <a:endParaRPr lang="cs-CZ" sz="1200" dirty="0"/>
        </a:p>
      </dgm:t>
    </dgm:pt>
    <dgm:pt modelId="{D9F6393B-FA4F-4F4F-AFA8-4DF03B01C288}" type="parTrans" cxnId="{8935BD84-682B-4268-9D47-28B95EB73113}">
      <dgm:prSet/>
      <dgm:spPr/>
      <dgm:t>
        <a:bodyPr/>
        <a:lstStyle/>
        <a:p>
          <a:endParaRPr lang="cs-CZ"/>
        </a:p>
      </dgm:t>
    </dgm:pt>
    <dgm:pt modelId="{EEA737A6-1CEE-4D7D-A4A4-B19CD201BCFC}" type="sibTrans" cxnId="{8935BD84-682B-4268-9D47-28B95EB73113}">
      <dgm:prSet/>
      <dgm:spPr/>
      <dgm:t>
        <a:bodyPr/>
        <a:lstStyle/>
        <a:p>
          <a:endParaRPr lang="cs-CZ"/>
        </a:p>
      </dgm:t>
    </dgm:pt>
    <dgm:pt modelId="{322C8005-E608-4BE5-954E-BBACE3B9622A}">
      <dgm:prSet phldrT="[Text]" custT="1"/>
      <dgm:spPr>
        <a:solidFill>
          <a:srgbClr val="303A3C"/>
        </a:solidFill>
        <a:ln w="25400" cap="flat" cmpd="sng" algn="ctr">
          <a:solidFill>
            <a:srgbClr val="303A3C"/>
          </a:solidFill>
          <a:prstDash val="solid"/>
        </a:ln>
        <a:effectLst/>
      </dgm:spPr>
      <dgm:t>
        <a:bodyPr spcFirstLastPara="0" vert="horz" wrap="square" lIns="135128" tIns="77216" rIns="135128" bIns="77216" numCol="1" spcCol="1270" anchor="ctr" anchorCtr="0"/>
        <a:lstStyle/>
        <a:p>
          <a:pPr marL="0" lvl="0" indent="0" algn="ctr" defTabSz="844550">
            <a:lnSpc>
              <a:spcPct val="90000"/>
            </a:lnSpc>
            <a:spcBef>
              <a:spcPct val="0"/>
            </a:spcBef>
            <a:spcAft>
              <a:spcPct val="35000"/>
            </a:spcAft>
            <a:buNone/>
          </a:pPr>
          <a:r>
            <a:rPr lang="cs-CZ" sz="2400" b="1" kern="1200" dirty="0">
              <a:solidFill>
                <a:prstClr val="white"/>
              </a:solidFill>
              <a:latin typeface="Source Sans Pro"/>
              <a:ea typeface="+mn-ea"/>
              <a:cs typeface="+mn-cs"/>
            </a:rPr>
            <a:t>PPM fondové</a:t>
          </a:r>
        </a:p>
      </dgm:t>
    </dgm:pt>
    <dgm:pt modelId="{DA5E95C0-8FD3-4565-8338-C0798FF5AEF6}" type="parTrans" cxnId="{B8543C3E-E1E8-4F56-931A-C088770EAC6B}">
      <dgm:prSet/>
      <dgm:spPr/>
      <dgm:t>
        <a:bodyPr/>
        <a:lstStyle/>
        <a:p>
          <a:endParaRPr lang="cs-CZ"/>
        </a:p>
      </dgm:t>
    </dgm:pt>
    <dgm:pt modelId="{5057ED64-D971-476B-8F7C-3E5BC9B08C75}" type="sibTrans" cxnId="{B8543C3E-E1E8-4F56-931A-C088770EAC6B}">
      <dgm:prSet/>
      <dgm:spPr/>
      <dgm:t>
        <a:bodyPr/>
        <a:lstStyle/>
        <a:p>
          <a:endParaRPr lang="cs-CZ"/>
        </a:p>
      </dgm:t>
    </dgm:pt>
    <dgm:pt modelId="{F36669B1-DE62-4BA6-8E82-4EBED930B91D}">
      <dgm:prSet phldrT="[Text]" custT="1"/>
      <dgm:spPr>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gm:spPr>
      <dgm:t>
        <a:bodyPr spcFirstLastPara="0" vert="horz" wrap="square" lIns="128016" tIns="128016" rIns="170688" bIns="192024" numCol="1" spcCol="1270" anchor="t" anchorCtr="0"/>
        <a:lstStyle/>
        <a:p>
          <a:pPr marL="228600" lvl="1" indent="-228600" algn="l" defTabSz="1066800">
            <a:lnSpc>
              <a:spcPct val="90000"/>
            </a:lnSpc>
            <a:spcBef>
              <a:spcPct val="0"/>
            </a:spcBef>
            <a:spcAft>
              <a:spcPct val="15000"/>
            </a:spcAft>
            <a:buNone/>
          </a:pPr>
          <a:r>
            <a:rPr lang="cs-CZ" sz="2400" b="1" kern="1200" dirty="0">
              <a:solidFill>
                <a:srgbClr val="010101">
                  <a:hueOff val="0"/>
                  <a:satOff val="0"/>
                  <a:lumOff val="0"/>
                  <a:alphaOff val="0"/>
                </a:srgbClr>
              </a:solidFill>
              <a:latin typeface="Source Sans Pro"/>
              <a:ea typeface="+mn-ea"/>
              <a:cs typeface="+mn-cs"/>
            </a:rPr>
            <a:t>+10 M</a:t>
          </a:r>
        </a:p>
      </dgm:t>
    </dgm:pt>
    <dgm:pt modelId="{C12F9B6F-F136-4A7F-B282-4E8A3D1D19AC}" type="parTrans" cxnId="{62FCC9BF-BD52-462F-994E-67C6ABDD22B1}">
      <dgm:prSet/>
      <dgm:spPr/>
      <dgm:t>
        <a:bodyPr/>
        <a:lstStyle/>
        <a:p>
          <a:endParaRPr lang="cs-CZ"/>
        </a:p>
      </dgm:t>
    </dgm:pt>
    <dgm:pt modelId="{8B82FFEE-4EA0-4CBF-AC1B-AA99D478BC2A}" type="sibTrans" cxnId="{62FCC9BF-BD52-462F-994E-67C6ABDD22B1}">
      <dgm:prSet/>
      <dgm:spPr/>
      <dgm:t>
        <a:bodyPr/>
        <a:lstStyle/>
        <a:p>
          <a:endParaRPr lang="cs-CZ"/>
        </a:p>
      </dgm:t>
    </dgm:pt>
    <dgm:pt modelId="{FABFB079-0EFC-4E58-9E0E-3D6695479FAD}">
      <dgm:prSet phldrT="[Text]" custT="1"/>
      <dgm:spPr>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gm:spPr>
      <dgm:t>
        <a:bodyPr/>
        <a:lstStyle/>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Fondy v otevřené architektuře.</a:t>
          </a:r>
        </a:p>
      </dgm:t>
    </dgm:pt>
    <dgm:pt modelId="{8243ACDF-83A6-4068-A512-3586429311BC}" type="parTrans" cxnId="{49423E89-4A06-47AC-A009-BD60EEE94B07}">
      <dgm:prSet/>
      <dgm:spPr/>
      <dgm:t>
        <a:bodyPr/>
        <a:lstStyle/>
        <a:p>
          <a:endParaRPr lang="cs-CZ"/>
        </a:p>
      </dgm:t>
    </dgm:pt>
    <dgm:pt modelId="{705C0639-6E2B-46C4-B4FD-7D11CFBC46F2}" type="sibTrans" cxnId="{49423E89-4A06-47AC-A009-BD60EEE94B07}">
      <dgm:prSet/>
      <dgm:spPr/>
      <dgm:t>
        <a:bodyPr/>
        <a:lstStyle/>
        <a:p>
          <a:endParaRPr lang="cs-CZ"/>
        </a:p>
      </dgm:t>
    </dgm:pt>
    <dgm:pt modelId="{6AE47F42-FD58-424A-986A-A5356A5657EE}">
      <dgm:prSet phldrT="[Text]" custT="1"/>
      <dgm:spPr>
        <a:solidFill>
          <a:srgbClr val="303A3C"/>
        </a:solidFill>
        <a:ln w="25400" cap="flat" cmpd="sng" algn="ctr">
          <a:solidFill>
            <a:srgbClr val="303A3C"/>
          </a:solidFill>
          <a:prstDash val="solid"/>
        </a:ln>
        <a:effectLst/>
      </dgm:spPr>
      <dgm:t>
        <a:bodyPr spcFirstLastPara="0" vert="horz" wrap="square" lIns="135128" tIns="77216" rIns="135128" bIns="77216" numCol="1" spcCol="1270" anchor="ctr" anchorCtr="0"/>
        <a:lstStyle/>
        <a:p>
          <a:pPr marL="0" lvl="0" indent="0" algn="ctr" defTabSz="844550">
            <a:lnSpc>
              <a:spcPct val="90000"/>
            </a:lnSpc>
            <a:spcBef>
              <a:spcPct val="0"/>
            </a:spcBef>
            <a:spcAft>
              <a:spcPct val="35000"/>
            </a:spcAft>
            <a:buNone/>
          </a:pPr>
          <a:r>
            <a:rPr lang="cs-CZ" sz="2000" b="1" kern="1200" dirty="0">
              <a:solidFill>
                <a:prstClr val="white"/>
              </a:solidFill>
              <a:latin typeface="Source Sans Pro"/>
              <a:ea typeface="+mn-ea"/>
              <a:cs typeface="+mn-cs"/>
            </a:rPr>
            <a:t>BRICK / KBPB </a:t>
          </a:r>
          <a:r>
            <a:rPr lang="cs-CZ" sz="2000" b="1" kern="1200" dirty="0" err="1">
              <a:solidFill>
                <a:prstClr val="white"/>
              </a:solidFill>
              <a:latin typeface="Source Sans Pro"/>
              <a:ea typeface="+mn-ea"/>
              <a:cs typeface="+mn-cs"/>
            </a:rPr>
            <a:t>Strategy</a:t>
          </a:r>
          <a:endParaRPr lang="cs-CZ" sz="2000" b="1" kern="1200" dirty="0">
            <a:solidFill>
              <a:prstClr val="white"/>
            </a:solidFill>
            <a:latin typeface="Source Sans Pro"/>
            <a:ea typeface="+mn-ea"/>
            <a:cs typeface="+mn-cs"/>
          </a:endParaRPr>
        </a:p>
      </dgm:t>
    </dgm:pt>
    <dgm:pt modelId="{CC6E5F9E-BA41-41A5-B129-9A1CC7AB9D4B}" type="parTrans" cxnId="{BA4EEC9F-52B9-4100-9CC2-8B31BD5FA032}">
      <dgm:prSet/>
      <dgm:spPr/>
      <dgm:t>
        <a:bodyPr/>
        <a:lstStyle/>
        <a:p>
          <a:endParaRPr lang="cs-CZ"/>
        </a:p>
      </dgm:t>
    </dgm:pt>
    <dgm:pt modelId="{AEB85D42-F720-4259-AC28-BBC2F5E09A09}" type="sibTrans" cxnId="{BA4EEC9F-52B9-4100-9CC2-8B31BD5FA032}">
      <dgm:prSet/>
      <dgm:spPr/>
      <dgm:t>
        <a:bodyPr/>
        <a:lstStyle/>
        <a:p>
          <a:endParaRPr lang="cs-CZ"/>
        </a:p>
      </dgm:t>
    </dgm:pt>
    <dgm:pt modelId="{CA1880C9-AF6F-49A9-BD00-28E6B2DCF715}">
      <dgm:prSet phldrT="[Text]" custT="1"/>
      <dgm:spPr>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gm:spPr>
      <dgm:t>
        <a:bodyPr spcFirstLastPara="0" vert="horz" wrap="square" lIns="128016" tIns="128016" rIns="170688" bIns="192024" numCol="1" spcCol="1270" anchor="t" anchorCtr="0"/>
        <a:lstStyle/>
        <a:p>
          <a:pPr marL="228600" lvl="1" indent="-228600" algn="l" defTabSz="1066800">
            <a:lnSpc>
              <a:spcPct val="90000"/>
            </a:lnSpc>
            <a:spcBef>
              <a:spcPct val="0"/>
            </a:spcBef>
            <a:spcAft>
              <a:spcPct val="15000"/>
            </a:spcAft>
            <a:buNone/>
          </a:pPr>
          <a:r>
            <a:rPr lang="cs-CZ" sz="2400" b="1" kern="1200" dirty="0">
              <a:solidFill>
                <a:srgbClr val="010101">
                  <a:hueOff val="0"/>
                  <a:satOff val="0"/>
                  <a:lumOff val="0"/>
                  <a:alphaOff val="0"/>
                </a:srgbClr>
              </a:solidFill>
              <a:latin typeface="Source Sans Pro"/>
              <a:ea typeface="+mn-ea"/>
              <a:cs typeface="+mn-cs"/>
            </a:rPr>
            <a:t>+5 M/ +1M</a:t>
          </a:r>
        </a:p>
      </dgm:t>
    </dgm:pt>
    <dgm:pt modelId="{E5E8ADE4-3CD7-494F-9F26-AF7EE296C513}" type="parTrans" cxnId="{E2C0D6B8-730A-45D4-AD28-DCC376A20973}">
      <dgm:prSet/>
      <dgm:spPr/>
      <dgm:t>
        <a:bodyPr/>
        <a:lstStyle/>
        <a:p>
          <a:endParaRPr lang="cs-CZ"/>
        </a:p>
      </dgm:t>
    </dgm:pt>
    <dgm:pt modelId="{706311A3-098E-4AC3-AFB6-1DBC6B382D3F}" type="sibTrans" cxnId="{E2C0D6B8-730A-45D4-AD28-DCC376A20973}">
      <dgm:prSet/>
      <dgm:spPr/>
      <dgm:t>
        <a:bodyPr/>
        <a:lstStyle/>
        <a:p>
          <a:endParaRPr lang="cs-CZ"/>
        </a:p>
      </dgm:t>
    </dgm:pt>
    <dgm:pt modelId="{F2B46206-033B-4B29-9C3B-4499EC66E4EC}">
      <dgm:prSet phldrT="[Text]" custT="1"/>
      <dgm:spPr>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gm:spPr>
      <dgm:t>
        <a:bodyPr/>
        <a:lstStyle/>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3 </a:t>
          </a:r>
          <a:r>
            <a:rPr lang="cs-CZ" sz="1200" kern="1200" dirty="0" err="1">
              <a:solidFill>
                <a:srgbClr val="010101">
                  <a:hueOff val="0"/>
                  <a:satOff val="0"/>
                  <a:lumOff val="0"/>
                  <a:alphaOff val="0"/>
                </a:srgbClr>
              </a:solidFill>
              <a:latin typeface="Arial" pitchFamily="34" charset="0"/>
              <a:ea typeface="+mn-ea"/>
              <a:cs typeface="Arial" pitchFamily="34" charset="0"/>
            </a:rPr>
            <a:t>subfondy</a:t>
          </a:r>
          <a:r>
            <a:rPr lang="cs-CZ" sz="1200" kern="1200" dirty="0">
              <a:solidFill>
                <a:srgbClr val="010101">
                  <a:hueOff val="0"/>
                  <a:satOff val="0"/>
                  <a:lumOff val="0"/>
                  <a:alphaOff val="0"/>
                </a:srgbClr>
              </a:solidFill>
              <a:latin typeface="Arial" pitchFamily="34" charset="0"/>
              <a:ea typeface="+mn-ea"/>
              <a:cs typeface="Arial" pitchFamily="34" charset="0"/>
            </a:rPr>
            <a:t> FQI</a:t>
          </a:r>
        </a:p>
      </dgm:t>
    </dgm:pt>
    <dgm:pt modelId="{CD5A0665-3A27-420E-843A-6F850D7E0AA1}" type="parTrans" cxnId="{9D565257-E3C0-4AFD-91D6-671EEFDA728F}">
      <dgm:prSet/>
      <dgm:spPr/>
      <dgm:t>
        <a:bodyPr/>
        <a:lstStyle/>
        <a:p>
          <a:endParaRPr lang="cs-CZ"/>
        </a:p>
      </dgm:t>
    </dgm:pt>
    <dgm:pt modelId="{49424BBC-60F1-419D-B7F4-095DCC002A65}" type="sibTrans" cxnId="{9D565257-E3C0-4AFD-91D6-671EEFDA728F}">
      <dgm:prSet/>
      <dgm:spPr/>
      <dgm:t>
        <a:bodyPr/>
        <a:lstStyle/>
        <a:p>
          <a:endParaRPr lang="cs-CZ"/>
        </a:p>
      </dgm:t>
    </dgm:pt>
    <dgm:pt modelId="{E38FC87E-F22D-40A2-8161-CCE6C7F04CF3}">
      <dgm:prSet custT="1"/>
      <dgm:spPr/>
      <dgm:t>
        <a:bodyPr/>
        <a:lstStyle/>
        <a:p>
          <a:r>
            <a:rPr lang="cs-CZ" sz="1200" dirty="0">
              <a:latin typeface="Arial" pitchFamily="34" charset="0"/>
              <a:cs typeface="Arial" pitchFamily="34" charset="0"/>
            </a:rPr>
            <a:t>Postupné zainvestování po dobu 3 měsíců.</a:t>
          </a:r>
        </a:p>
      </dgm:t>
    </dgm:pt>
    <dgm:pt modelId="{C1895AF0-8A99-4571-8324-7D26B1D36C20}" type="parTrans" cxnId="{AC1259AE-EBC4-4C20-8230-8EA7B6BCD2F0}">
      <dgm:prSet/>
      <dgm:spPr/>
      <dgm:t>
        <a:bodyPr/>
        <a:lstStyle/>
        <a:p>
          <a:endParaRPr lang="cs-CZ"/>
        </a:p>
      </dgm:t>
    </dgm:pt>
    <dgm:pt modelId="{9B630450-192D-43BC-A880-1F5DFBA029C3}" type="sibTrans" cxnId="{AC1259AE-EBC4-4C20-8230-8EA7B6BCD2F0}">
      <dgm:prSet/>
      <dgm:spPr/>
      <dgm:t>
        <a:bodyPr/>
        <a:lstStyle/>
        <a:p>
          <a:endParaRPr lang="cs-CZ"/>
        </a:p>
      </dgm:t>
    </dgm:pt>
    <dgm:pt modelId="{95E17A1A-2FF0-4171-87CE-98C29B8C4286}">
      <dgm:prSet custT="1"/>
      <dgm:spPr/>
      <dgm:t>
        <a:bodyPr/>
        <a:lstStyle/>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Postupné zainvestování po dobu 3 měsíců.</a:t>
          </a:r>
        </a:p>
      </dgm:t>
    </dgm:pt>
    <dgm:pt modelId="{7EE6D8E6-ED50-433C-BABE-1886DCE11D4E}" type="parTrans" cxnId="{B609F194-C799-4343-8C7D-C9B6B1E129BE}">
      <dgm:prSet/>
      <dgm:spPr/>
      <dgm:t>
        <a:bodyPr/>
        <a:lstStyle/>
        <a:p>
          <a:endParaRPr lang="cs-CZ"/>
        </a:p>
      </dgm:t>
    </dgm:pt>
    <dgm:pt modelId="{DFF45576-823B-4CE0-8BFD-9D8DD83E377D}" type="sibTrans" cxnId="{B609F194-C799-4343-8C7D-C9B6B1E129BE}">
      <dgm:prSet/>
      <dgm:spPr/>
      <dgm:t>
        <a:bodyPr/>
        <a:lstStyle/>
        <a:p>
          <a:endParaRPr lang="cs-CZ"/>
        </a:p>
      </dgm:t>
    </dgm:pt>
    <dgm:pt modelId="{62A7ED4A-BA53-4E2F-9FEF-C4F06D1EB1EE}">
      <dgm:prSet custT="1"/>
      <dgm:spPr/>
      <dgm:t>
        <a:bodyPr/>
        <a:lstStyle/>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Doporučené postupné investice 3 až 12 měsíců.</a:t>
          </a:r>
        </a:p>
      </dgm:t>
    </dgm:pt>
    <dgm:pt modelId="{B424F10B-E11E-4AED-BCEA-084E15C07B6F}" type="parTrans" cxnId="{B734B3C5-8397-4E5A-B73D-08B0974BAA18}">
      <dgm:prSet/>
      <dgm:spPr/>
      <dgm:t>
        <a:bodyPr/>
        <a:lstStyle/>
        <a:p>
          <a:endParaRPr lang="cs-CZ"/>
        </a:p>
      </dgm:t>
    </dgm:pt>
    <dgm:pt modelId="{7A21CD30-632A-4D3E-A0A5-861D51B1C68A}" type="sibTrans" cxnId="{B734B3C5-8397-4E5A-B73D-08B0974BAA18}">
      <dgm:prSet/>
      <dgm:spPr/>
      <dgm:t>
        <a:bodyPr/>
        <a:lstStyle/>
        <a:p>
          <a:endParaRPr lang="cs-CZ"/>
        </a:p>
      </dgm:t>
    </dgm:pt>
    <dgm:pt modelId="{9ECA6935-02FB-42D2-8E3C-4FEDAEC8E3C7}">
      <dgm:prSet phldrT="[Text]" custT="1"/>
      <dgm:spPr>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gm:spPr>
      <dgm:t>
        <a:bodyPr/>
        <a:lstStyle/>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Měnová diversifikace</a:t>
          </a:r>
        </a:p>
      </dgm:t>
    </dgm:pt>
    <dgm:pt modelId="{DA8BDBF5-4822-4685-A3A6-72C506B2AF7C}" type="parTrans" cxnId="{F97021B7-F281-46EC-A0BD-2F1D875CD07B}">
      <dgm:prSet/>
      <dgm:spPr/>
      <dgm:t>
        <a:bodyPr/>
        <a:lstStyle/>
        <a:p>
          <a:endParaRPr lang="cs-CZ"/>
        </a:p>
      </dgm:t>
    </dgm:pt>
    <dgm:pt modelId="{B1425C80-C45B-4372-8994-1C8C21B0C4D8}" type="sibTrans" cxnId="{F97021B7-F281-46EC-A0BD-2F1D875CD07B}">
      <dgm:prSet/>
      <dgm:spPr/>
      <dgm:t>
        <a:bodyPr/>
        <a:lstStyle/>
        <a:p>
          <a:endParaRPr lang="cs-CZ"/>
        </a:p>
      </dgm:t>
    </dgm:pt>
    <dgm:pt modelId="{FA3F503E-0A19-4FE9-8D7D-9301ED106B63}">
      <dgm:prSet custT="1"/>
      <dgm:spPr/>
      <dgm:t>
        <a:bodyPr/>
        <a:lstStyle/>
        <a:p>
          <a:r>
            <a:rPr lang="cs-CZ" sz="1200">
              <a:latin typeface="Arial" pitchFamily="34" charset="0"/>
              <a:cs typeface="Arial" pitchFamily="34" charset="0"/>
            </a:rPr>
            <a:t>Měnová diversifikace</a:t>
          </a:r>
          <a:endParaRPr lang="cs-CZ" sz="1200" dirty="0"/>
        </a:p>
      </dgm:t>
    </dgm:pt>
    <dgm:pt modelId="{DCA49487-BCE9-465A-92E6-ED3E374F6DE2}" type="parTrans" cxnId="{B628DF76-EEB3-4F32-B300-281ABBDA1563}">
      <dgm:prSet/>
      <dgm:spPr/>
      <dgm:t>
        <a:bodyPr/>
        <a:lstStyle/>
        <a:p>
          <a:endParaRPr lang="cs-CZ"/>
        </a:p>
      </dgm:t>
    </dgm:pt>
    <dgm:pt modelId="{4D3E794F-F775-4115-A8C5-1C2E470FE8FB}" type="sibTrans" cxnId="{B628DF76-EEB3-4F32-B300-281ABBDA1563}">
      <dgm:prSet/>
      <dgm:spPr/>
      <dgm:t>
        <a:bodyPr/>
        <a:lstStyle/>
        <a:p>
          <a:endParaRPr lang="cs-CZ"/>
        </a:p>
      </dgm:t>
    </dgm:pt>
    <dgm:pt modelId="{6BF06AA3-9D53-4CC8-9F18-72FD4DE05BF4}">
      <dgm:prSet phldrT="[Text]" custT="1"/>
      <dgm:spPr>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gm:spPr>
      <dgm:t>
        <a:bodyPr/>
        <a:lstStyle/>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Akcie, Dluhopisy, ETF a fondy v otevřené architektuře  </a:t>
          </a:r>
        </a:p>
      </dgm:t>
    </dgm:pt>
    <dgm:pt modelId="{EB172DE2-1EDA-4CC8-925F-92FCB5FCA268}" type="parTrans" cxnId="{78F61A76-4FDD-42C5-899D-55579D2E4F5E}">
      <dgm:prSet/>
      <dgm:spPr/>
      <dgm:t>
        <a:bodyPr/>
        <a:lstStyle/>
        <a:p>
          <a:endParaRPr lang="cs-CZ"/>
        </a:p>
      </dgm:t>
    </dgm:pt>
    <dgm:pt modelId="{E6D558B5-2A12-4256-96CC-319B2AD86729}" type="sibTrans" cxnId="{78F61A76-4FDD-42C5-899D-55579D2E4F5E}">
      <dgm:prSet/>
      <dgm:spPr/>
      <dgm:t>
        <a:bodyPr/>
        <a:lstStyle/>
        <a:p>
          <a:endParaRPr lang="cs-CZ"/>
        </a:p>
      </dgm:t>
    </dgm:pt>
    <dgm:pt modelId="{A43486AE-1EE7-42A5-984B-20DD94D6A65E}" type="pres">
      <dgm:prSet presAssocID="{C0730D1D-42ED-4AAC-8036-CCB8EBB2F679}" presName="Name0" presStyleCnt="0">
        <dgm:presLayoutVars>
          <dgm:dir/>
          <dgm:animLvl val="lvl"/>
          <dgm:resizeHandles val="exact"/>
        </dgm:presLayoutVars>
      </dgm:prSet>
      <dgm:spPr/>
    </dgm:pt>
    <dgm:pt modelId="{ACE60034-1204-4C79-8730-C40851C1A2B5}" type="pres">
      <dgm:prSet presAssocID="{657E1AB8-D6D0-4B1D-AEEA-BA60280362CB}" presName="composite" presStyleCnt="0"/>
      <dgm:spPr/>
    </dgm:pt>
    <dgm:pt modelId="{60BA1E9C-6B99-41FE-9711-F649DA7C5893}" type="pres">
      <dgm:prSet presAssocID="{657E1AB8-D6D0-4B1D-AEEA-BA60280362CB}" presName="parTx" presStyleLbl="alignNode1" presStyleIdx="0" presStyleCnt="3">
        <dgm:presLayoutVars>
          <dgm:chMax val="0"/>
          <dgm:chPref val="0"/>
          <dgm:bulletEnabled val="1"/>
        </dgm:presLayoutVars>
      </dgm:prSet>
      <dgm:spPr/>
    </dgm:pt>
    <dgm:pt modelId="{26D77E81-E2A9-405C-BEF3-169774F58841}" type="pres">
      <dgm:prSet presAssocID="{657E1AB8-D6D0-4B1D-AEEA-BA60280362CB}" presName="desTx" presStyleLbl="alignAccFollowNode1" presStyleIdx="0" presStyleCnt="3">
        <dgm:presLayoutVars>
          <dgm:bulletEnabled val="1"/>
        </dgm:presLayoutVars>
      </dgm:prSet>
      <dgm:spPr/>
    </dgm:pt>
    <dgm:pt modelId="{CA62704F-E453-4B16-873B-099FBAE409D9}" type="pres">
      <dgm:prSet presAssocID="{56D867D9-4F4F-4B3E-8E24-585A19DD1B1E}" presName="space" presStyleCnt="0"/>
      <dgm:spPr/>
    </dgm:pt>
    <dgm:pt modelId="{B2C38C47-22D9-4161-A920-D4912813C322}" type="pres">
      <dgm:prSet presAssocID="{322C8005-E608-4BE5-954E-BBACE3B9622A}" presName="composite" presStyleCnt="0"/>
      <dgm:spPr/>
    </dgm:pt>
    <dgm:pt modelId="{924B7813-E2C7-4C30-80CC-429A8E3007CB}" type="pres">
      <dgm:prSet presAssocID="{322C8005-E608-4BE5-954E-BBACE3B9622A}" presName="parTx" presStyleLbl="alignNode1" presStyleIdx="1" presStyleCnt="3">
        <dgm:presLayoutVars>
          <dgm:chMax val="0"/>
          <dgm:chPref val="0"/>
          <dgm:bulletEnabled val="1"/>
        </dgm:presLayoutVars>
      </dgm:prSet>
      <dgm:spPr>
        <a:xfrm>
          <a:off x="2119312" y="1223933"/>
          <a:ext cx="1857374" cy="737732"/>
        </a:xfrm>
        <a:prstGeom prst="rect">
          <a:avLst/>
        </a:prstGeom>
      </dgm:spPr>
    </dgm:pt>
    <dgm:pt modelId="{503BA788-5952-4590-A387-99F94A2CF269}" type="pres">
      <dgm:prSet presAssocID="{322C8005-E608-4BE5-954E-BBACE3B9622A}" presName="desTx" presStyleLbl="alignAccFollowNode1" presStyleIdx="1" presStyleCnt="3">
        <dgm:presLayoutVars>
          <dgm:bulletEnabled val="1"/>
        </dgm:presLayoutVars>
      </dgm:prSet>
      <dgm:spPr>
        <a:xfrm>
          <a:off x="2119312" y="770054"/>
          <a:ext cx="1857374" cy="2196000"/>
        </a:xfrm>
        <a:prstGeom prst="rect">
          <a:avLst/>
        </a:prstGeom>
      </dgm:spPr>
    </dgm:pt>
    <dgm:pt modelId="{4D186DA1-AEDB-4794-BF70-0CFFED9088DD}" type="pres">
      <dgm:prSet presAssocID="{5057ED64-D971-476B-8F7C-3E5BC9B08C75}" presName="space" presStyleCnt="0"/>
      <dgm:spPr/>
    </dgm:pt>
    <dgm:pt modelId="{741D3C42-4EFC-443D-B351-764C3A30F358}" type="pres">
      <dgm:prSet presAssocID="{6AE47F42-FD58-424A-986A-A5356A5657EE}" presName="composite" presStyleCnt="0"/>
      <dgm:spPr/>
    </dgm:pt>
    <dgm:pt modelId="{9820969E-C20B-4465-9D70-F524DC05076D}" type="pres">
      <dgm:prSet presAssocID="{6AE47F42-FD58-424A-986A-A5356A5657EE}" presName="parTx" presStyleLbl="alignNode1" presStyleIdx="2" presStyleCnt="3">
        <dgm:presLayoutVars>
          <dgm:chMax val="0"/>
          <dgm:chPref val="0"/>
          <dgm:bulletEnabled val="1"/>
        </dgm:presLayoutVars>
      </dgm:prSet>
      <dgm:spPr>
        <a:xfrm>
          <a:off x="4236719" y="1223933"/>
          <a:ext cx="1857374" cy="737732"/>
        </a:xfrm>
        <a:prstGeom prst="rect">
          <a:avLst/>
        </a:prstGeom>
      </dgm:spPr>
    </dgm:pt>
    <dgm:pt modelId="{7E502925-0C04-44F3-969C-732648FF191D}" type="pres">
      <dgm:prSet presAssocID="{6AE47F42-FD58-424A-986A-A5356A5657EE}" presName="desTx" presStyleLbl="alignAccFollowNode1" presStyleIdx="2" presStyleCnt="3">
        <dgm:presLayoutVars>
          <dgm:bulletEnabled val="1"/>
        </dgm:presLayoutVars>
      </dgm:prSet>
      <dgm:spPr>
        <a:xfrm>
          <a:off x="4236719" y="756329"/>
          <a:ext cx="1857374" cy="2223449"/>
        </a:xfrm>
        <a:prstGeom prst="rect">
          <a:avLst/>
        </a:prstGeom>
      </dgm:spPr>
    </dgm:pt>
  </dgm:ptLst>
  <dgm:cxnLst>
    <dgm:cxn modelId="{F9686C0D-12E8-4D44-9684-EAAB22E9BA73}" type="presOf" srcId="{FA3F503E-0A19-4FE9-8D7D-9301ED106B63}" destId="{26D77E81-E2A9-405C-BEF3-169774F58841}" srcOrd="0" destOrd="2" presId="urn:microsoft.com/office/officeart/2005/8/layout/hList1"/>
    <dgm:cxn modelId="{DF54D516-96B6-4CFA-A0C8-51F34E68793A}" type="presOf" srcId="{210B5462-058B-4DBA-8947-9886E5FD2268}" destId="{26D77E81-E2A9-405C-BEF3-169774F58841}" srcOrd="0" destOrd="1" presId="urn:microsoft.com/office/officeart/2005/8/layout/hList1"/>
    <dgm:cxn modelId="{4B9F841C-7D04-4C43-AFA7-2DF9E216FF8D}" type="presOf" srcId="{CA1880C9-AF6F-49A9-BD00-28E6B2DCF715}" destId="{7E502925-0C04-44F3-969C-732648FF191D}" srcOrd="0" destOrd="0" presId="urn:microsoft.com/office/officeart/2005/8/layout/hList1"/>
    <dgm:cxn modelId="{2FBE2924-83F7-43EA-99BF-B06C9F4AD247}" type="presOf" srcId="{322C8005-E608-4BE5-954E-BBACE3B9622A}" destId="{924B7813-E2C7-4C30-80CC-429A8E3007CB}" srcOrd="0" destOrd="0" presId="urn:microsoft.com/office/officeart/2005/8/layout/hList1"/>
    <dgm:cxn modelId="{095E6524-3BE2-4862-A28F-99356C219E05}" type="presOf" srcId="{657E1AB8-D6D0-4B1D-AEEA-BA60280362CB}" destId="{60BA1E9C-6B99-41FE-9711-F649DA7C5893}" srcOrd="0" destOrd="0" presId="urn:microsoft.com/office/officeart/2005/8/layout/hList1"/>
    <dgm:cxn modelId="{F9C70926-B189-4C7A-A2EF-4BA81E7B00C9}" type="presOf" srcId="{FABFB079-0EFC-4E58-9E0E-3D6695479FAD}" destId="{503BA788-5952-4590-A387-99F94A2CF269}" srcOrd="0" destOrd="1" presId="urn:microsoft.com/office/officeart/2005/8/layout/hList1"/>
    <dgm:cxn modelId="{754C7227-F464-4980-97A8-85ACB8B092F9}" type="presOf" srcId="{62A7ED4A-BA53-4E2F-9FEF-C4F06D1EB1EE}" destId="{7E502925-0C04-44F3-969C-732648FF191D}" srcOrd="0" destOrd="4" presId="urn:microsoft.com/office/officeart/2005/8/layout/hList1"/>
    <dgm:cxn modelId="{105C8F32-ECB0-47E2-9B6E-0F9A44746905}" type="presOf" srcId="{F2B46206-033B-4B29-9C3B-4499EC66E4EC}" destId="{7E502925-0C04-44F3-969C-732648FF191D}" srcOrd="0" destOrd="1" presId="urn:microsoft.com/office/officeart/2005/8/layout/hList1"/>
    <dgm:cxn modelId="{1B13A034-0A09-43A0-A7A2-A759EBE6608A}" type="presOf" srcId="{6AE47F42-FD58-424A-986A-A5356A5657EE}" destId="{9820969E-C20B-4465-9D70-F524DC05076D}" srcOrd="0" destOrd="0" presId="urn:microsoft.com/office/officeart/2005/8/layout/hList1"/>
    <dgm:cxn modelId="{B8543C3E-E1E8-4F56-931A-C088770EAC6B}" srcId="{C0730D1D-42ED-4AAC-8036-CCB8EBB2F679}" destId="{322C8005-E608-4BE5-954E-BBACE3B9622A}" srcOrd="1" destOrd="0" parTransId="{DA5E95C0-8FD3-4565-8338-C0798FF5AEF6}" sibTransId="{5057ED64-D971-476B-8F7C-3E5BC9B08C75}"/>
    <dgm:cxn modelId="{C0F39E5B-714F-46B1-8E72-C357B09C9709}" srcId="{C0730D1D-42ED-4AAC-8036-CCB8EBB2F679}" destId="{657E1AB8-D6D0-4B1D-AEEA-BA60280362CB}" srcOrd="0" destOrd="0" parTransId="{70A13C67-4D3D-460E-A77B-759F30BD47BE}" sibTransId="{56D867D9-4F4F-4B3E-8E24-585A19DD1B1E}"/>
    <dgm:cxn modelId="{4696A545-8D56-45BC-A89E-E01E33C00B5E}" type="presOf" srcId="{F36669B1-DE62-4BA6-8E82-4EBED930B91D}" destId="{503BA788-5952-4590-A387-99F94A2CF269}" srcOrd="0" destOrd="0" presId="urn:microsoft.com/office/officeart/2005/8/layout/hList1"/>
    <dgm:cxn modelId="{4C4B8172-DDB2-4BAE-8410-9A38843F560A}" type="presOf" srcId="{E38FC87E-F22D-40A2-8161-CCE6C7F04CF3}" destId="{26D77E81-E2A9-405C-BEF3-169774F58841}" srcOrd="0" destOrd="3" presId="urn:microsoft.com/office/officeart/2005/8/layout/hList1"/>
    <dgm:cxn modelId="{78F61A76-4FDD-42C5-899D-55579D2E4F5E}" srcId="{6AE47F42-FD58-424A-986A-A5356A5657EE}" destId="{6BF06AA3-9D53-4CC8-9F18-72FD4DE05BF4}" srcOrd="2" destOrd="0" parTransId="{EB172DE2-1EDA-4CC8-925F-92FCB5FCA268}" sibTransId="{E6D558B5-2A12-4256-96CC-319B2AD86729}"/>
    <dgm:cxn modelId="{B628DF76-EEB3-4F32-B300-281ABBDA1563}" srcId="{657E1AB8-D6D0-4B1D-AEEA-BA60280362CB}" destId="{FA3F503E-0A19-4FE9-8D7D-9301ED106B63}" srcOrd="2" destOrd="0" parTransId="{DCA49487-BCE9-465A-92E6-ED3E374F6DE2}" sibTransId="{4D3E794F-F775-4115-A8C5-1C2E470FE8FB}"/>
    <dgm:cxn modelId="{9D565257-E3C0-4AFD-91D6-671EEFDA728F}" srcId="{6AE47F42-FD58-424A-986A-A5356A5657EE}" destId="{F2B46206-033B-4B29-9C3B-4499EC66E4EC}" srcOrd="1" destOrd="0" parTransId="{CD5A0665-3A27-420E-843A-6F850D7E0AA1}" sibTransId="{49424BBC-60F1-419D-B7F4-095DCC002A65}"/>
    <dgm:cxn modelId="{17F7465A-9E3E-4C6C-9ED9-41DEAFDE5E40}" type="presOf" srcId="{6BF06AA3-9D53-4CC8-9F18-72FD4DE05BF4}" destId="{7E502925-0C04-44F3-969C-732648FF191D}" srcOrd="0" destOrd="2" presId="urn:microsoft.com/office/officeart/2005/8/layout/hList1"/>
    <dgm:cxn modelId="{8935BD84-682B-4268-9D47-28B95EB73113}" srcId="{657E1AB8-D6D0-4B1D-AEEA-BA60280362CB}" destId="{210B5462-058B-4DBA-8947-9886E5FD2268}" srcOrd="1" destOrd="0" parTransId="{D9F6393B-FA4F-4F4F-AFA8-4DF03B01C288}" sibTransId="{EEA737A6-1CEE-4D7D-A4A4-B19CD201BCFC}"/>
    <dgm:cxn modelId="{49423E89-4A06-47AC-A009-BD60EEE94B07}" srcId="{322C8005-E608-4BE5-954E-BBACE3B9622A}" destId="{FABFB079-0EFC-4E58-9E0E-3D6695479FAD}" srcOrd="1" destOrd="0" parTransId="{8243ACDF-83A6-4068-A512-3586429311BC}" sibTransId="{705C0639-6E2B-46C4-B4FD-7D11CFBC46F2}"/>
    <dgm:cxn modelId="{B609F194-C799-4343-8C7D-C9B6B1E129BE}" srcId="{322C8005-E608-4BE5-954E-BBACE3B9622A}" destId="{95E17A1A-2FF0-4171-87CE-98C29B8C4286}" srcOrd="2" destOrd="0" parTransId="{7EE6D8E6-ED50-433C-BABE-1886DCE11D4E}" sibTransId="{DFF45576-823B-4CE0-8BFD-9D8DD83E377D}"/>
    <dgm:cxn modelId="{BA4EEC9F-52B9-4100-9CC2-8B31BD5FA032}" srcId="{C0730D1D-42ED-4AAC-8036-CCB8EBB2F679}" destId="{6AE47F42-FD58-424A-986A-A5356A5657EE}" srcOrd="2" destOrd="0" parTransId="{CC6E5F9E-BA41-41A5-B129-9A1CC7AB9D4B}" sibTransId="{AEB85D42-F720-4259-AC28-BBC2F5E09A09}"/>
    <dgm:cxn modelId="{490E76A5-D7AC-4258-9403-A84A7EAF1371}" type="presOf" srcId="{C0730D1D-42ED-4AAC-8036-CCB8EBB2F679}" destId="{A43486AE-1EE7-42A5-984B-20DD94D6A65E}" srcOrd="0" destOrd="0" presId="urn:microsoft.com/office/officeart/2005/8/layout/hList1"/>
    <dgm:cxn modelId="{AC1259AE-EBC4-4C20-8230-8EA7B6BCD2F0}" srcId="{657E1AB8-D6D0-4B1D-AEEA-BA60280362CB}" destId="{E38FC87E-F22D-40A2-8161-CCE6C7F04CF3}" srcOrd="3" destOrd="0" parTransId="{C1895AF0-8A99-4571-8324-7D26B1D36C20}" sibTransId="{9B630450-192D-43BC-A880-1F5DFBA029C3}"/>
    <dgm:cxn modelId="{335EECB3-F286-4567-802F-DF06ECDDC1C5}" srcId="{657E1AB8-D6D0-4B1D-AEEA-BA60280362CB}" destId="{27F085B4-FBDD-4DBF-81D8-EC3DFEACE39A}" srcOrd="0" destOrd="0" parTransId="{F5F3F734-7D28-43F0-A972-4FB6FEB84674}" sibTransId="{03874A82-87B0-49C4-9A49-DE35594A9646}"/>
    <dgm:cxn modelId="{F97021B7-F281-46EC-A0BD-2F1D875CD07B}" srcId="{6AE47F42-FD58-424A-986A-A5356A5657EE}" destId="{9ECA6935-02FB-42D2-8E3C-4FEDAEC8E3C7}" srcOrd="3" destOrd="0" parTransId="{DA8BDBF5-4822-4685-A3A6-72C506B2AF7C}" sibTransId="{B1425C80-C45B-4372-8994-1C8C21B0C4D8}"/>
    <dgm:cxn modelId="{E2C0D6B8-730A-45D4-AD28-DCC376A20973}" srcId="{6AE47F42-FD58-424A-986A-A5356A5657EE}" destId="{CA1880C9-AF6F-49A9-BD00-28E6B2DCF715}" srcOrd="0" destOrd="0" parTransId="{E5E8ADE4-3CD7-494F-9F26-AF7EE296C513}" sibTransId="{706311A3-098E-4AC3-AFB6-1DBC6B382D3F}"/>
    <dgm:cxn modelId="{62FCC9BF-BD52-462F-994E-67C6ABDD22B1}" srcId="{322C8005-E608-4BE5-954E-BBACE3B9622A}" destId="{F36669B1-DE62-4BA6-8E82-4EBED930B91D}" srcOrd="0" destOrd="0" parTransId="{C12F9B6F-F136-4A7F-B282-4E8A3D1D19AC}" sibTransId="{8B82FFEE-4EA0-4CBF-AC1B-AA99D478BC2A}"/>
    <dgm:cxn modelId="{B734B3C5-8397-4E5A-B73D-08B0974BAA18}" srcId="{6AE47F42-FD58-424A-986A-A5356A5657EE}" destId="{62A7ED4A-BA53-4E2F-9FEF-C4F06D1EB1EE}" srcOrd="4" destOrd="0" parTransId="{B424F10B-E11E-4AED-BCEA-084E15C07B6F}" sibTransId="{7A21CD30-632A-4D3E-A0A5-861D51B1C68A}"/>
    <dgm:cxn modelId="{8F0F3CCD-20F6-4F88-8734-DDA12FCB76FA}" type="presOf" srcId="{9ECA6935-02FB-42D2-8E3C-4FEDAEC8E3C7}" destId="{7E502925-0C04-44F3-969C-732648FF191D}" srcOrd="0" destOrd="3" presId="urn:microsoft.com/office/officeart/2005/8/layout/hList1"/>
    <dgm:cxn modelId="{6BD79EEE-482D-4245-8D3A-5E4B444E60B7}" type="presOf" srcId="{27F085B4-FBDD-4DBF-81D8-EC3DFEACE39A}" destId="{26D77E81-E2A9-405C-BEF3-169774F58841}" srcOrd="0" destOrd="0" presId="urn:microsoft.com/office/officeart/2005/8/layout/hList1"/>
    <dgm:cxn modelId="{975EBCFA-2BC0-486F-B1FC-95EEA0150346}" type="presOf" srcId="{95E17A1A-2FF0-4171-87CE-98C29B8C4286}" destId="{503BA788-5952-4590-A387-99F94A2CF269}" srcOrd="0" destOrd="2" presId="urn:microsoft.com/office/officeart/2005/8/layout/hList1"/>
    <dgm:cxn modelId="{D433E7D5-1F16-4630-98BD-F70B1485E042}" type="presParOf" srcId="{A43486AE-1EE7-42A5-984B-20DD94D6A65E}" destId="{ACE60034-1204-4C79-8730-C40851C1A2B5}" srcOrd="0" destOrd="0" presId="urn:microsoft.com/office/officeart/2005/8/layout/hList1"/>
    <dgm:cxn modelId="{386D8889-3EFC-4AAB-8212-357C6CD2E380}" type="presParOf" srcId="{ACE60034-1204-4C79-8730-C40851C1A2B5}" destId="{60BA1E9C-6B99-41FE-9711-F649DA7C5893}" srcOrd="0" destOrd="0" presId="urn:microsoft.com/office/officeart/2005/8/layout/hList1"/>
    <dgm:cxn modelId="{C2860304-5C10-4F87-A06D-56C989720454}" type="presParOf" srcId="{ACE60034-1204-4C79-8730-C40851C1A2B5}" destId="{26D77E81-E2A9-405C-BEF3-169774F58841}" srcOrd="1" destOrd="0" presId="urn:microsoft.com/office/officeart/2005/8/layout/hList1"/>
    <dgm:cxn modelId="{7291C78C-725C-43DB-9FEF-D243CD827B0D}" type="presParOf" srcId="{A43486AE-1EE7-42A5-984B-20DD94D6A65E}" destId="{CA62704F-E453-4B16-873B-099FBAE409D9}" srcOrd="1" destOrd="0" presId="urn:microsoft.com/office/officeart/2005/8/layout/hList1"/>
    <dgm:cxn modelId="{B783F32E-82F8-4FC4-B9BD-7456FDADA6A3}" type="presParOf" srcId="{A43486AE-1EE7-42A5-984B-20DD94D6A65E}" destId="{B2C38C47-22D9-4161-A920-D4912813C322}" srcOrd="2" destOrd="0" presId="urn:microsoft.com/office/officeart/2005/8/layout/hList1"/>
    <dgm:cxn modelId="{BCDF90FA-DE8A-48D7-946B-DD51F72E0CA0}" type="presParOf" srcId="{B2C38C47-22D9-4161-A920-D4912813C322}" destId="{924B7813-E2C7-4C30-80CC-429A8E3007CB}" srcOrd="0" destOrd="0" presId="urn:microsoft.com/office/officeart/2005/8/layout/hList1"/>
    <dgm:cxn modelId="{442A3725-D0B6-41CF-841C-C11CA6BD8CD3}" type="presParOf" srcId="{B2C38C47-22D9-4161-A920-D4912813C322}" destId="{503BA788-5952-4590-A387-99F94A2CF269}" srcOrd="1" destOrd="0" presId="urn:microsoft.com/office/officeart/2005/8/layout/hList1"/>
    <dgm:cxn modelId="{F412C536-9CFB-4D55-A91C-7BCC23D9F604}" type="presParOf" srcId="{A43486AE-1EE7-42A5-984B-20DD94D6A65E}" destId="{4D186DA1-AEDB-4794-BF70-0CFFED9088DD}" srcOrd="3" destOrd="0" presId="urn:microsoft.com/office/officeart/2005/8/layout/hList1"/>
    <dgm:cxn modelId="{12AE3BB7-4EC5-4A0D-91A9-530FFE19277E}" type="presParOf" srcId="{A43486AE-1EE7-42A5-984B-20DD94D6A65E}" destId="{741D3C42-4EFC-443D-B351-764C3A30F358}" srcOrd="4" destOrd="0" presId="urn:microsoft.com/office/officeart/2005/8/layout/hList1"/>
    <dgm:cxn modelId="{0542AF99-CA1D-41A7-99A6-843B14151C77}" type="presParOf" srcId="{741D3C42-4EFC-443D-B351-764C3A30F358}" destId="{9820969E-C20B-4465-9D70-F524DC05076D}" srcOrd="0" destOrd="0" presId="urn:microsoft.com/office/officeart/2005/8/layout/hList1"/>
    <dgm:cxn modelId="{5B362825-D098-4048-9D68-1CC9ABAC91D6}" type="presParOf" srcId="{741D3C42-4EFC-443D-B351-764C3A30F358}" destId="{7E502925-0C04-44F3-969C-732648FF191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3AE06B-427B-4364-BB1C-FAE31B332160}">
      <dsp:nvSpPr>
        <dsp:cNvPr id="0" name=""/>
        <dsp:cNvSpPr/>
      </dsp:nvSpPr>
      <dsp:spPr>
        <a:xfrm>
          <a:off x="826076" y="1119728"/>
          <a:ext cx="864942" cy="432471"/>
        </a:xfrm>
        <a:prstGeom prst="roundRect">
          <a:avLst>
            <a:gd name="adj" fmla="val 10000"/>
          </a:avLst>
        </a:prstGeom>
        <a:solidFill>
          <a:schemeClr val="tx1">
            <a:lumMod val="75000"/>
            <a:lum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Akcie</a:t>
          </a:r>
        </a:p>
      </dsp:txBody>
      <dsp:txXfrm>
        <a:off x="838743" y="1132395"/>
        <a:ext cx="839608" cy="407137"/>
      </dsp:txXfrm>
    </dsp:sp>
    <dsp:sp modelId="{0C0C2DFD-A357-4E98-80B8-1E6740EC3733}">
      <dsp:nvSpPr>
        <dsp:cNvPr id="0" name=""/>
        <dsp:cNvSpPr/>
      </dsp:nvSpPr>
      <dsp:spPr>
        <a:xfrm rot="17945813">
          <a:off x="1508274" y="1009063"/>
          <a:ext cx="711465" cy="32124"/>
        </a:xfrm>
        <a:custGeom>
          <a:avLst/>
          <a:gdLst/>
          <a:ahLst/>
          <a:cxnLst/>
          <a:rect l="0" t="0" r="0" b="0"/>
          <a:pathLst>
            <a:path>
              <a:moveTo>
                <a:pt x="0" y="16062"/>
              </a:moveTo>
              <a:lnTo>
                <a:pt x="711465"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846220" y="1007339"/>
        <a:ext cx="35573" cy="35573"/>
      </dsp:txXfrm>
    </dsp:sp>
    <dsp:sp modelId="{C1F4C780-9600-41A4-A528-A8DF7D39B2CE}">
      <dsp:nvSpPr>
        <dsp:cNvPr id="0" name=""/>
        <dsp:cNvSpPr/>
      </dsp:nvSpPr>
      <dsp:spPr>
        <a:xfrm>
          <a:off x="2036995" y="498051"/>
          <a:ext cx="864942" cy="43247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Sektory</a:t>
          </a:r>
        </a:p>
      </dsp:txBody>
      <dsp:txXfrm>
        <a:off x="2049662" y="510718"/>
        <a:ext cx="839608" cy="407137"/>
      </dsp:txXfrm>
    </dsp:sp>
    <dsp:sp modelId="{48CF76B7-E236-4FAF-9DD7-62F70DBA851C}">
      <dsp:nvSpPr>
        <dsp:cNvPr id="0" name=""/>
        <dsp:cNvSpPr/>
      </dsp:nvSpPr>
      <dsp:spPr>
        <a:xfrm rot="18289469">
          <a:off x="2772003" y="449554"/>
          <a:ext cx="605845" cy="32124"/>
        </a:xfrm>
        <a:custGeom>
          <a:avLst/>
          <a:gdLst/>
          <a:ahLst/>
          <a:cxnLst/>
          <a:rect l="0" t="0" r="0" b="0"/>
          <a:pathLst>
            <a:path>
              <a:moveTo>
                <a:pt x="0" y="16062"/>
              </a:moveTo>
              <a:lnTo>
                <a:pt x="605845"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059779" y="450470"/>
        <a:ext cx="30292" cy="30292"/>
      </dsp:txXfrm>
    </dsp:sp>
    <dsp:sp modelId="{1EFE73C5-B818-4044-BF18-E9D58B2ACE42}">
      <dsp:nvSpPr>
        <dsp:cNvPr id="0" name=""/>
        <dsp:cNvSpPr/>
      </dsp:nvSpPr>
      <dsp:spPr>
        <a:xfrm>
          <a:off x="3247914" y="709"/>
          <a:ext cx="864942" cy="432471"/>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Akcie A</a:t>
          </a:r>
        </a:p>
      </dsp:txBody>
      <dsp:txXfrm>
        <a:off x="3260581" y="13376"/>
        <a:ext cx="839608" cy="407137"/>
      </dsp:txXfrm>
    </dsp:sp>
    <dsp:sp modelId="{5BAFC01F-C232-413E-91D7-133F8B1809FD}">
      <dsp:nvSpPr>
        <dsp:cNvPr id="0" name=""/>
        <dsp:cNvSpPr/>
      </dsp:nvSpPr>
      <dsp:spPr>
        <a:xfrm>
          <a:off x="2901937" y="698225"/>
          <a:ext cx="345976" cy="32124"/>
        </a:xfrm>
        <a:custGeom>
          <a:avLst/>
          <a:gdLst/>
          <a:ahLst/>
          <a:cxnLst/>
          <a:rect l="0" t="0" r="0" b="0"/>
          <a:pathLst>
            <a:path>
              <a:moveTo>
                <a:pt x="0" y="16062"/>
              </a:moveTo>
              <a:lnTo>
                <a:pt x="345976"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066276" y="705637"/>
        <a:ext cx="17298" cy="17298"/>
      </dsp:txXfrm>
    </dsp:sp>
    <dsp:sp modelId="{FF00F83A-F810-4B3E-8E5A-FF8CE424694B}">
      <dsp:nvSpPr>
        <dsp:cNvPr id="0" name=""/>
        <dsp:cNvSpPr/>
      </dsp:nvSpPr>
      <dsp:spPr>
        <a:xfrm>
          <a:off x="3247914" y="498051"/>
          <a:ext cx="864942" cy="432471"/>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Akcie B</a:t>
          </a:r>
        </a:p>
      </dsp:txBody>
      <dsp:txXfrm>
        <a:off x="3260581" y="510718"/>
        <a:ext cx="839608" cy="407137"/>
      </dsp:txXfrm>
    </dsp:sp>
    <dsp:sp modelId="{B7DD83D6-7878-4EF6-BE9C-A5C8A45596F5}">
      <dsp:nvSpPr>
        <dsp:cNvPr id="0" name=""/>
        <dsp:cNvSpPr/>
      </dsp:nvSpPr>
      <dsp:spPr>
        <a:xfrm rot="3310531">
          <a:off x="2772003" y="946896"/>
          <a:ext cx="605845" cy="32124"/>
        </a:xfrm>
        <a:custGeom>
          <a:avLst/>
          <a:gdLst/>
          <a:ahLst/>
          <a:cxnLst/>
          <a:rect l="0" t="0" r="0" b="0"/>
          <a:pathLst>
            <a:path>
              <a:moveTo>
                <a:pt x="0" y="16062"/>
              </a:moveTo>
              <a:lnTo>
                <a:pt x="605845"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059779" y="947811"/>
        <a:ext cx="30292" cy="30292"/>
      </dsp:txXfrm>
    </dsp:sp>
    <dsp:sp modelId="{218D0C40-8BD9-4BBA-B188-8840EF59E8B6}">
      <dsp:nvSpPr>
        <dsp:cNvPr id="0" name=""/>
        <dsp:cNvSpPr/>
      </dsp:nvSpPr>
      <dsp:spPr>
        <a:xfrm>
          <a:off x="3247914" y="995393"/>
          <a:ext cx="864942" cy="432471"/>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Akcie C</a:t>
          </a:r>
        </a:p>
      </dsp:txBody>
      <dsp:txXfrm>
        <a:off x="3260581" y="1008060"/>
        <a:ext cx="839608" cy="407137"/>
      </dsp:txXfrm>
    </dsp:sp>
    <dsp:sp modelId="{D191EDB5-D730-43B7-AF81-82B77BD7B1A8}">
      <dsp:nvSpPr>
        <dsp:cNvPr id="0" name=""/>
        <dsp:cNvSpPr/>
      </dsp:nvSpPr>
      <dsp:spPr>
        <a:xfrm rot="20413970">
          <a:off x="1680186" y="1257734"/>
          <a:ext cx="367640" cy="32124"/>
        </a:xfrm>
        <a:custGeom>
          <a:avLst/>
          <a:gdLst/>
          <a:ahLst/>
          <a:cxnLst/>
          <a:rect l="0" t="0" r="0" b="0"/>
          <a:pathLst>
            <a:path>
              <a:moveTo>
                <a:pt x="0" y="16062"/>
              </a:moveTo>
              <a:lnTo>
                <a:pt x="367640"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854815" y="1264605"/>
        <a:ext cx="18382" cy="18382"/>
      </dsp:txXfrm>
    </dsp:sp>
    <dsp:sp modelId="{C1D05EEF-5EC6-4C74-8814-40D5723F1CEF}">
      <dsp:nvSpPr>
        <dsp:cNvPr id="0" name=""/>
        <dsp:cNvSpPr/>
      </dsp:nvSpPr>
      <dsp:spPr>
        <a:xfrm>
          <a:off x="2036995" y="995393"/>
          <a:ext cx="864942" cy="43247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Kapitalizace</a:t>
          </a:r>
        </a:p>
      </dsp:txBody>
      <dsp:txXfrm>
        <a:off x="2049662" y="1008060"/>
        <a:ext cx="839608" cy="407137"/>
      </dsp:txXfrm>
    </dsp:sp>
    <dsp:sp modelId="{6A3F5565-62C1-4F05-A1DF-7FE38CF6A19D}">
      <dsp:nvSpPr>
        <dsp:cNvPr id="0" name=""/>
        <dsp:cNvSpPr/>
      </dsp:nvSpPr>
      <dsp:spPr>
        <a:xfrm rot="3654187">
          <a:off x="1508274" y="1630741"/>
          <a:ext cx="711465" cy="32124"/>
        </a:xfrm>
        <a:custGeom>
          <a:avLst/>
          <a:gdLst/>
          <a:ahLst/>
          <a:cxnLst/>
          <a:rect l="0" t="0" r="0" b="0"/>
          <a:pathLst>
            <a:path>
              <a:moveTo>
                <a:pt x="0" y="16062"/>
              </a:moveTo>
              <a:lnTo>
                <a:pt x="711465"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1846220" y="1629016"/>
        <a:ext cx="35573" cy="35573"/>
      </dsp:txXfrm>
    </dsp:sp>
    <dsp:sp modelId="{433E236B-06BF-451F-B633-67743929BF67}">
      <dsp:nvSpPr>
        <dsp:cNvPr id="0" name=""/>
        <dsp:cNvSpPr/>
      </dsp:nvSpPr>
      <dsp:spPr>
        <a:xfrm>
          <a:off x="2036995" y="1741406"/>
          <a:ext cx="864942" cy="432471"/>
        </a:xfrm>
        <a:prstGeom prst="roundRect">
          <a:avLst>
            <a:gd name="adj" fmla="val 10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Regiony</a:t>
          </a:r>
        </a:p>
      </dsp:txBody>
      <dsp:txXfrm>
        <a:off x="2049662" y="1754073"/>
        <a:ext cx="839608" cy="407137"/>
      </dsp:txXfrm>
    </dsp:sp>
    <dsp:sp modelId="{5FA6DAF8-0AC5-4F41-B58F-65C044B8973D}">
      <dsp:nvSpPr>
        <dsp:cNvPr id="0" name=""/>
        <dsp:cNvSpPr/>
      </dsp:nvSpPr>
      <dsp:spPr>
        <a:xfrm rot="19457599">
          <a:off x="2861890" y="1817244"/>
          <a:ext cx="426071" cy="32124"/>
        </a:xfrm>
        <a:custGeom>
          <a:avLst/>
          <a:gdLst/>
          <a:ahLst/>
          <a:cxnLst/>
          <a:rect l="0" t="0" r="0" b="0"/>
          <a:pathLst>
            <a:path>
              <a:moveTo>
                <a:pt x="0" y="16062"/>
              </a:moveTo>
              <a:lnTo>
                <a:pt x="426071"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064274" y="1822654"/>
        <a:ext cx="21303" cy="21303"/>
      </dsp:txXfrm>
    </dsp:sp>
    <dsp:sp modelId="{849AF416-6519-4644-AF51-949D0AEA7F21}">
      <dsp:nvSpPr>
        <dsp:cNvPr id="0" name=""/>
        <dsp:cNvSpPr/>
      </dsp:nvSpPr>
      <dsp:spPr>
        <a:xfrm>
          <a:off x="3247914" y="1492735"/>
          <a:ext cx="864942" cy="432471"/>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Akcie D</a:t>
          </a:r>
        </a:p>
      </dsp:txBody>
      <dsp:txXfrm>
        <a:off x="3260581" y="1505402"/>
        <a:ext cx="839608" cy="407137"/>
      </dsp:txXfrm>
    </dsp:sp>
    <dsp:sp modelId="{B31F8762-6617-430D-B38C-64F5A86B5992}">
      <dsp:nvSpPr>
        <dsp:cNvPr id="0" name=""/>
        <dsp:cNvSpPr/>
      </dsp:nvSpPr>
      <dsp:spPr>
        <a:xfrm rot="2142401">
          <a:off x="2861890" y="2065915"/>
          <a:ext cx="426071" cy="32124"/>
        </a:xfrm>
        <a:custGeom>
          <a:avLst/>
          <a:gdLst/>
          <a:ahLst/>
          <a:cxnLst/>
          <a:rect l="0" t="0" r="0" b="0"/>
          <a:pathLst>
            <a:path>
              <a:moveTo>
                <a:pt x="0" y="16062"/>
              </a:moveTo>
              <a:lnTo>
                <a:pt x="426071" y="16062"/>
              </a:lnTo>
            </a:path>
          </a:pathLst>
        </a:custGeom>
        <a:noFill/>
        <a:ln w="25400" cap="flat" cmpd="sng" algn="ctr">
          <a:solidFill>
            <a:schemeClr val="tx1">
              <a:lumMod val="75000"/>
              <a:lumOff val="2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3064274" y="2071325"/>
        <a:ext cx="21303" cy="21303"/>
      </dsp:txXfrm>
    </dsp:sp>
    <dsp:sp modelId="{C958573A-0E50-4BA1-A517-EFF97440449B}">
      <dsp:nvSpPr>
        <dsp:cNvPr id="0" name=""/>
        <dsp:cNvSpPr/>
      </dsp:nvSpPr>
      <dsp:spPr>
        <a:xfrm>
          <a:off x="3247914" y="1990076"/>
          <a:ext cx="864942" cy="432471"/>
        </a:xfrm>
        <a:prstGeom prst="roundRect">
          <a:avLst>
            <a:gd name="adj" fmla="val 10000"/>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cs-CZ" sz="1200" kern="1200" dirty="0"/>
            <a:t>Akcie E</a:t>
          </a:r>
        </a:p>
      </dsp:txBody>
      <dsp:txXfrm>
        <a:off x="3260581" y="2002743"/>
        <a:ext cx="839608" cy="407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19166-35B9-4FA7-838D-9F7F24EB2873}">
      <dsp:nvSpPr>
        <dsp:cNvPr id="0" name=""/>
        <dsp:cNvSpPr/>
      </dsp:nvSpPr>
      <dsp:spPr>
        <a:xfrm>
          <a:off x="1107" y="757750"/>
          <a:ext cx="1349526" cy="539810"/>
        </a:xfrm>
        <a:prstGeom prst="chevron">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cs-CZ" sz="1200" kern="1200" dirty="0"/>
            <a:t>počátek</a:t>
          </a:r>
        </a:p>
      </dsp:txBody>
      <dsp:txXfrm>
        <a:off x="271012" y="757750"/>
        <a:ext cx="809716" cy="539810"/>
      </dsp:txXfrm>
    </dsp:sp>
    <dsp:sp modelId="{C4FEBD1F-AD6E-4427-A83B-3980BD26AF71}">
      <dsp:nvSpPr>
        <dsp:cNvPr id="0" name=""/>
        <dsp:cNvSpPr/>
      </dsp:nvSpPr>
      <dsp:spPr>
        <a:xfrm>
          <a:off x="1215681" y="757750"/>
          <a:ext cx="1349526" cy="539810"/>
        </a:xfrm>
        <a:prstGeom prst="chevron">
          <a:avLst/>
        </a:prstGeom>
        <a:solidFill>
          <a:schemeClr val="tx1">
            <a:lumMod val="50000"/>
            <a:lum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cs-CZ" sz="1200" kern="1200" dirty="0"/>
            <a:t>po 1 měsíci</a:t>
          </a:r>
        </a:p>
      </dsp:txBody>
      <dsp:txXfrm>
        <a:off x="1485586" y="757750"/>
        <a:ext cx="809716" cy="539810"/>
      </dsp:txXfrm>
    </dsp:sp>
    <dsp:sp modelId="{F9331721-B4AA-4F1A-82A2-698DE13C3E99}">
      <dsp:nvSpPr>
        <dsp:cNvPr id="0" name=""/>
        <dsp:cNvSpPr/>
      </dsp:nvSpPr>
      <dsp:spPr>
        <a:xfrm>
          <a:off x="2430255" y="757750"/>
          <a:ext cx="1349526" cy="539810"/>
        </a:xfrm>
        <a:prstGeom prst="chevron">
          <a:avLst/>
        </a:prstGeom>
        <a:solidFill>
          <a:schemeClr val="tx1">
            <a:lumMod val="25000"/>
            <a:lumOff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cs-CZ" sz="1200" kern="1200" dirty="0">
              <a:solidFill>
                <a:schemeClr val="tx1"/>
              </a:solidFill>
            </a:rPr>
            <a:t>Po poklesu &gt; 10%</a:t>
          </a:r>
        </a:p>
      </dsp:txBody>
      <dsp:txXfrm>
        <a:off x="2700160" y="757750"/>
        <a:ext cx="809716" cy="5398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A1E9C-6B99-41FE-9711-F649DA7C5893}">
      <dsp:nvSpPr>
        <dsp:cNvPr id="0" name=""/>
        <dsp:cNvSpPr/>
      </dsp:nvSpPr>
      <dsp:spPr>
        <a:xfrm>
          <a:off x="4879" y="5796"/>
          <a:ext cx="1855561" cy="730666"/>
        </a:xfrm>
        <a:prstGeom prst="rect">
          <a:avLst/>
        </a:prstGeom>
        <a:solidFill>
          <a:schemeClr val="accent3"/>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cs-CZ" sz="2400" b="1" kern="1200" dirty="0"/>
            <a:t>PPM</a:t>
          </a:r>
          <a:r>
            <a:rPr lang="cs-CZ" sz="3300" kern="1200" dirty="0"/>
            <a:t> </a:t>
          </a:r>
        </a:p>
      </dsp:txBody>
      <dsp:txXfrm>
        <a:off x="4879" y="5796"/>
        <a:ext cx="1855561" cy="730666"/>
      </dsp:txXfrm>
    </dsp:sp>
    <dsp:sp modelId="{26D77E81-E2A9-405C-BEF3-169774F58841}">
      <dsp:nvSpPr>
        <dsp:cNvPr id="0" name=""/>
        <dsp:cNvSpPr/>
      </dsp:nvSpPr>
      <dsp:spPr>
        <a:xfrm>
          <a:off x="4879" y="736462"/>
          <a:ext cx="1855561" cy="22508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None/>
          </a:pPr>
          <a:r>
            <a:rPr lang="cs-CZ" sz="2400" b="1" kern="1200" dirty="0"/>
            <a:t>+ 50 M</a:t>
          </a:r>
        </a:p>
        <a:p>
          <a:pPr marL="114300" lvl="1" indent="-114300" algn="l" defTabSz="533400">
            <a:lnSpc>
              <a:spcPct val="90000"/>
            </a:lnSpc>
            <a:spcBef>
              <a:spcPct val="0"/>
            </a:spcBef>
            <a:spcAft>
              <a:spcPct val="15000"/>
            </a:spcAft>
            <a:buChar char="•"/>
          </a:pPr>
          <a:r>
            <a:rPr lang="cs-CZ" sz="1200" kern="1200" dirty="0">
              <a:latin typeface="Arial" pitchFamily="34" charset="0"/>
              <a:cs typeface="Arial" pitchFamily="34" charset="0"/>
            </a:rPr>
            <a:t>Dluhopisy a Akcie (max. koncentrace jednoho akciového titulu 2% objemu </a:t>
          </a:r>
          <a:r>
            <a:rPr lang="cs-CZ" sz="1200" kern="1200" dirty="0" err="1">
              <a:latin typeface="Arial" pitchFamily="34" charset="0"/>
              <a:cs typeface="Arial" pitchFamily="34" charset="0"/>
            </a:rPr>
            <a:t>ptf</a:t>
          </a:r>
          <a:r>
            <a:rPr lang="cs-CZ" sz="1200" kern="1200" dirty="0">
              <a:latin typeface="Arial" pitchFamily="34" charset="0"/>
              <a:cs typeface="Arial" pitchFamily="34" charset="0"/>
            </a:rPr>
            <a:t>), Fondy otevřená arch.</a:t>
          </a:r>
          <a:endParaRPr lang="cs-CZ" sz="1200" kern="1200" dirty="0"/>
        </a:p>
        <a:p>
          <a:pPr marL="114300" lvl="1" indent="-114300" algn="l" defTabSz="533400">
            <a:lnSpc>
              <a:spcPct val="90000"/>
            </a:lnSpc>
            <a:spcBef>
              <a:spcPct val="0"/>
            </a:spcBef>
            <a:spcAft>
              <a:spcPct val="15000"/>
            </a:spcAft>
            <a:buChar char="•"/>
          </a:pPr>
          <a:r>
            <a:rPr lang="cs-CZ" sz="1200" kern="1200">
              <a:latin typeface="Arial" pitchFamily="34" charset="0"/>
              <a:cs typeface="Arial" pitchFamily="34" charset="0"/>
            </a:rPr>
            <a:t>Měnová diversifikace</a:t>
          </a:r>
          <a:endParaRPr lang="cs-CZ" sz="1200" kern="1200" dirty="0"/>
        </a:p>
        <a:p>
          <a:pPr marL="114300" lvl="1" indent="-114300" algn="l" defTabSz="533400">
            <a:lnSpc>
              <a:spcPct val="90000"/>
            </a:lnSpc>
            <a:spcBef>
              <a:spcPct val="0"/>
            </a:spcBef>
            <a:spcAft>
              <a:spcPct val="15000"/>
            </a:spcAft>
            <a:buChar char="•"/>
          </a:pPr>
          <a:r>
            <a:rPr lang="cs-CZ" sz="1200" kern="1200" dirty="0">
              <a:latin typeface="Arial" pitchFamily="34" charset="0"/>
              <a:cs typeface="Arial" pitchFamily="34" charset="0"/>
            </a:rPr>
            <a:t>Postupné zainvestování po dobu 3 měsíců.</a:t>
          </a:r>
        </a:p>
      </dsp:txBody>
      <dsp:txXfrm>
        <a:off x="4879" y="736462"/>
        <a:ext cx="1855561" cy="2250899"/>
      </dsp:txXfrm>
    </dsp:sp>
    <dsp:sp modelId="{924B7813-E2C7-4C30-80CC-429A8E3007CB}">
      <dsp:nvSpPr>
        <dsp:cNvPr id="0" name=""/>
        <dsp:cNvSpPr/>
      </dsp:nvSpPr>
      <dsp:spPr>
        <a:xfrm>
          <a:off x="2120219" y="5796"/>
          <a:ext cx="1855561" cy="730666"/>
        </a:xfrm>
        <a:prstGeom prst="rect">
          <a:avLst/>
        </a:prstGeom>
        <a:solidFill>
          <a:srgbClr val="303A3C"/>
        </a:solidFill>
        <a:ln w="25400" cap="flat" cmpd="sng" algn="ctr">
          <a:solidFill>
            <a:srgbClr val="303A3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cs-CZ" sz="2400" b="1" kern="1200" dirty="0">
              <a:solidFill>
                <a:prstClr val="white"/>
              </a:solidFill>
              <a:latin typeface="Source Sans Pro"/>
              <a:ea typeface="+mn-ea"/>
              <a:cs typeface="+mn-cs"/>
            </a:rPr>
            <a:t>PPM fondové</a:t>
          </a:r>
        </a:p>
      </dsp:txBody>
      <dsp:txXfrm>
        <a:off x="2120219" y="5796"/>
        <a:ext cx="1855561" cy="730666"/>
      </dsp:txXfrm>
    </dsp:sp>
    <dsp:sp modelId="{503BA788-5952-4590-A387-99F94A2CF269}">
      <dsp:nvSpPr>
        <dsp:cNvPr id="0" name=""/>
        <dsp:cNvSpPr/>
      </dsp:nvSpPr>
      <dsp:spPr>
        <a:xfrm>
          <a:off x="2120219" y="736462"/>
          <a:ext cx="1855561" cy="2250899"/>
        </a:xfrm>
        <a:prstGeom prst="rect">
          <a:avLst/>
        </a:prstGeom>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None/>
          </a:pPr>
          <a:r>
            <a:rPr lang="cs-CZ" sz="2400" b="1" kern="1200" dirty="0">
              <a:solidFill>
                <a:srgbClr val="010101">
                  <a:hueOff val="0"/>
                  <a:satOff val="0"/>
                  <a:lumOff val="0"/>
                  <a:alphaOff val="0"/>
                </a:srgbClr>
              </a:solidFill>
              <a:latin typeface="Source Sans Pro"/>
              <a:ea typeface="+mn-ea"/>
              <a:cs typeface="+mn-cs"/>
            </a:rPr>
            <a:t>+10 M</a:t>
          </a:r>
        </a:p>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Fondy v otevřené architektuře.</a:t>
          </a:r>
        </a:p>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Postupné zainvestování po dobu 3 měsíců.</a:t>
          </a:r>
        </a:p>
      </dsp:txBody>
      <dsp:txXfrm>
        <a:off x="2120219" y="736462"/>
        <a:ext cx="1855561" cy="2250899"/>
      </dsp:txXfrm>
    </dsp:sp>
    <dsp:sp modelId="{9820969E-C20B-4465-9D70-F524DC05076D}">
      <dsp:nvSpPr>
        <dsp:cNvPr id="0" name=""/>
        <dsp:cNvSpPr/>
      </dsp:nvSpPr>
      <dsp:spPr>
        <a:xfrm>
          <a:off x="4235559" y="5796"/>
          <a:ext cx="1855561" cy="730666"/>
        </a:xfrm>
        <a:prstGeom prst="rect">
          <a:avLst/>
        </a:prstGeom>
        <a:solidFill>
          <a:srgbClr val="303A3C"/>
        </a:solidFill>
        <a:ln w="25400" cap="flat" cmpd="sng" algn="ctr">
          <a:solidFill>
            <a:srgbClr val="303A3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cs-CZ" sz="2000" b="1" kern="1200" dirty="0">
              <a:solidFill>
                <a:prstClr val="white"/>
              </a:solidFill>
              <a:latin typeface="Source Sans Pro"/>
              <a:ea typeface="+mn-ea"/>
              <a:cs typeface="+mn-cs"/>
            </a:rPr>
            <a:t>BRICK / KBPB </a:t>
          </a:r>
          <a:r>
            <a:rPr lang="cs-CZ" sz="2000" b="1" kern="1200" dirty="0" err="1">
              <a:solidFill>
                <a:prstClr val="white"/>
              </a:solidFill>
              <a:latin typeface="Source Sans Pro"/>
              <a:ea typeface="+mn-ea"/>
              <a:cs typeface="+mn-cs"/>
            </a:rPr>
            <a:t>Strategy</a:t>
          </a:r>
          <a:endParaRPr lang="cs-CZ" sz="2000" b="1" kern="1200" dirty="0">
            <a:solidFill>
              <a:prstClr val="white"/>
            </a:solidFill>
            <a:latin typeface="Source Sans Pro"/>
            <a:ea typeface="+mn-ea"/>
            <a:cs typeface="+mn-cs"/>
          </a:endParaRPr>
        </a:p>
      </dsp:txBody>
      <dsp:txXfrm>
        <a:off x="4235559" y="5796"/>
        <a:ext cx="1855561" cy="730666"/>
      </dsp:txXfrm>
    </dsp:sp>
    <dsp:sp modelId="{7E502925-0C04-44F3-969C-732648FF191D}">
      <dsp:nvSpPr>
        <dsp:cNvPr id="0" name=""/>
        <dsp:cNvSpPr/>
      </dsp:nvSpPr>
      <dsp:spPr>
        <a:xfrm>
          <a:off x="4235559" y="736462"/>
          <a:ext cx="1855561" cy="2250899"/>
        </a:xfrm>
        <a:prstGeom prst="rect">
          <a:avLst/>
        </a:prstGeom>
        <a:solidFill>
          <a:srgbClr val="610F15">
            <a:alpha val="90000"/>
            <a:tint val="40000"/>
            <a:hueOff val="0"/>
            <a:satOff val="0"/>
            <a:lumOff val="0"/>
            <a:alphaOff val="0"/>
          </a:srgbClr>
        </a:solidFill>
        <a:ln w="25400" cap="flat" cmpd="sng" algn="ctr">
          <a:solidFill>
            <a:srgbClr val="610F15">
              <a:alpha val="90000"/>
              <a:tint val="40000"/>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None/>
          </a:pPr>
          <a:r>
            <a:rPr lang="cs-CZ" sz="2400" b="1" kern="1200" dirty="0">
              <a:solidFill>
                <a:srgbClr val="010101">
                  <a:hueOff val="0"/>
                  <a:satOff val="0"/>
                  <a:lumOff val="0"/>
                  <a:alphaOff val="0"/>
                </a:srgbClr>
              </a:solidFill>
              <a:latin typeface="Source Sans Pro"/>
              <a:ea typeface="+mn-ea"/>
              <a:cs typeface="+mn-cs"/>
            </a:rPr>
            <a:t>+5 M/ +1M</a:t>
          </a:r>
        </a:p>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3 </a:t>
          </a:r>
          <a:r>
            <a:rPr lang="cs-CZ" sz="1200" kern="1200" dirty="0" err="1">
              <a:solidFill>
                <a:srgbClr val="010101">
                  <a:hueOff val="0"/>
                  <a:satOff val="0"/>
                  <a:lumOff val="0"/>
                  <a:alphaOff val="0"/>
                </a:srgbClr>
              </a:solidFill>
              <a:latin typeface="Arial" pitchFamily="34" charset="0"/>
              <a:ea typeface="+mn-ea"/>
              <a:cs typeface="Arial" pitchFamily="34" charset="0"/>
            </a:rPr>
            <a:t>subfondy</a:t>
          </a:r>
          <a:r>
            <a:rPr lang="cs-CZ" sz="1200" kern="1200" dirty="0">
              <a:solidFill>
                <a:srgbClr val="010101">
                  <a:hueOff val="0"/>
                  <a:satOff val="0"/>
                  <a:lumOff val="0"/>
                  <a:alphaOff val="0"/>
                </a:srgbClr>
              </a:solidFill>
              <a:latin typeface="Arial" pitchFamily="34" charset="0"/>
              <a:ea typeface="+mn-ea"/>
              <a:cs typeface="Arial" pitchFamily="34" charset="0"/>
            </a:rPr>
            <a:t> FQI</a:t>
          </a:r>
        </a:p>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Akcie, Dluhopisy, ETF a fondy v otevřené architektuře  </a:t>
          </a:r>
        </a:p>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Měnová diversifikace</a:t>
          </a:r>
        </a:p>
        <a:p>
          <a:pPr marL="114300" lvl="1" indent="-114300" algn="l" defTabSz="533400">
            <a:lnSpc>
              <a:spcPct val="90000"/>
            </a:lnSpc>
            <a:spcBef>
              <a:spcPct val="0"/>
            </a:spcBef>
            <a:spcAft>
              <a:spcPct val="15000"/>
            </a:spcAft>
            <a:buChar char="•"/>
          </a:pPr>
          <a:r>
            <a:rPr lang="cs-CZ" sz="1200" kern="1200" dirty="0">
              <a:solidFill>
                <a:srgbClr val="010101">
                  <a:hueOff val="0"/>
                  <a:satOff val="0"/>
                  <a:lumOff val="0"/>
                  <a:alphaOff val="0"/>
                </a:srgbClr>
              </a:solidFill>
              <a:latin typeface="Arial" pitchFamily="34" charset="0"/>
              <a:ea typeface="+mn-ea"/>
              <a:cs typeface="Arial" pitchFamily="34" charset="0"/>
            </a:rPr>
            <a:t>Doporučené postupné investice 3 až 12 měsíců.</a:t>
          </a:r>
        </a:p>
      </dsp:txBody>
      <dsp:txXfrm>
        <a:off x="4235559" y="736462"/>
        <a:ext cx="1855561" cy="22508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2"/>
          </a:xfrm>
          <a:prstGeom prst="rect">
            <a:avLst/>
          </a:prstGeom>
        </p:spPr>
        <p:txBody>
          <a:bodyPr vert="horz" lIns="95571" tIns="47786" rIns="95571" bIns="47786" rtlCol="0"/>
          <a:lstStyle>
            <a:lvl1pPr algn="l">
              <a:defRPr sz="1300"/>
            </a:lvl1pPr>
          </a:lstStyle>
          <a:p>
            <a:endParaRPr lang="en-GB"/>
          </a:p>
        </p:txBody>
      </p:sp>
      <p:sp>
        <p:nvSpPr>
          <p:cNvPr id="3" name="Date Placeholder 2"/>
          <p:cNvSpPr>
            <a:spLocks noGrp="1"/>
          </p:cNvSpPr>
          <p:nvPr>
            <p:ph type="dt" sz="quarter" idx="1"/>
          </p:nvPr>
        </p:nvSpPr>
        <p:spPr>
          <a:xfrm>
            <a:off x="3850445" y="1"/>
            <a:ext cx="2945659" cy="496412"/>
          </a:xfrm>
          <a:prstGeom prst="rect">
            <a:avLst/>
          </a:prstGeom>
        </p:spPr>
        <p:txBody>
          <a:bodyPr vert="horz" lIns="95571" tIns="47786" rIns="95571" bIns="47786" rtlCol="0"/>
          <a:lstStyle>
            <a:lvl1pPr algn="r">
              <a:defRPr sz="1300"/>
            </a:lvl1pPr>
          </a:lstStyle>
          <a:p>
            <a:fld id="{E640F6A5-9080-4E70-B802-25C28AB79C70}" type="datetimeFigureOut">
              <a:rPr lang="en-GB" smtClean="0"/>
              <a:pPr/>
              <a:t>29/11/2022</a:t>
            </a:fld>
            <a:endParaRPr lang="en-GB"/>
          </a:p>
        </p:txBody>
      </p:sp>
      <p:sp>
        <p:nvSpPr>
          <p:cNvPr id="4" name="Footer Placeholder 3"/>
          <p:cNvSpPr>
            <a:spLocks noGrp="1"/>
          </p:cNvSpPr>
          <p:nvPr>
            <p:ph type="ftr" sz="quarter" idx="2"/>
          </p:nvPr>
        </p:nvSpPr>
        <p:spPr>
          <a:xfrm>
            <a:off x="1" y="9430091"/>
            <a:ext cx="2945659" cy="496412"/>
          </a:xfrm>
          <a:prstGeom prst="rect">
            <a:avLst/>
          </a:prstGeom>
        </p:spPr>
        <p:txBody>
          <a:bodyPr vert="horz" lIns="95571" tIns="47786" rIns="95571" bIns="47786" rtlCol="0" anchor="b"/>
          <a:lstStyle>
            <a:lvl1pPr algn="l">
              <a:defRPr sz="1300"/>
            </a:lvl1pPr>
          </a:lstStyle>
          <a:p>
            <a:endParaRPr lang="en-GB"/>
          </a:p>
        </p:txBody>
      </p:sp>
      <p:sp>
        <p:nvSpPr>
          <p:cNvPr id="5" name="Slide Number Placeholder 4"/>
          <p:cNvSpPr>
            <a:spLocks noGrp="1"/>
          </p:cNvSpPr>
          <p:nvPr>
            <p:ph type="sldNum" sz="quarter" idx="3"/>
          </p:nvPr>
        </p:nvSpPr>
        <p:spPr>
          <a:xfrm>
            <a:off x="3850445" y="9430091"/>
            <a:ext cx="2945659" cy="496412"/>
          </a:xfrm>
          <a:prstGeom prst="rect">
            <a:avLst/>
          </a:prstGeom>
        </p:spPr>
        <p:txBody>
          <a:bodyPr vert="horz" lIns="95571" tIns="47786" rIns="95571" bIns="47786" rtlCol="0" anchor="b"/>
          <a:lstStyle>
            <a:lvl1pPr algn="r">
              <a:defRPr sz="1300"/>
            </a:lvl1pPr>
          </a:lstStyle>
          <a:p>
            <a:fld id="{3820602F-4F05-45D9-805B-E85885946F2A}" type="slidenum">
              <a:rPr lang="en-GB" smtClean="0"/>
              <a:pPr/>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412"/>
          </a:xfrm>
          <a:prstGeom prst="rect">
            <a:avLst/>
          </a:prstGeom>
        </p:spPr>
        <p:txBody>
          <a:bodyPr vert="horz" lIns="95571" tIns="47786" rIns="95571" bIns="47786" rtlCol="0"/>
          <a:lstStyle>
            <a:lvl1pPr algn="l">
              <a:defRPr sz="1300"/>
            </a:lvl1pPr>
          </a:lstStyle>
          <a:p>
            <a:endParaRPr lang="en-GB"/>
          </a:p>
        </p:txBody>
      </p:sp>
      <p:sp>
        <p:nvSpPr>
          <p:cNvPr id="3" name="Date Placeholder 2"/>
          <p:cNvSpPr>
            <a:spLocks noGrp="1"/>
          </p:cNvSpPr>
          <p:nvPr>
            <p:ph type="dt" idx="1"/>
          </p:nvPr>
        </p:nvSpPr>
        <p:spPr>
          <a:xfrm>
            <a:off x="3850445" y="1"/>
            <a:ext cx="2945659" cy="496412"/>
          </a:xfrm>
          <a:prstGeom prst="rect">
            <a:avLst/>
          </a:prstGeom>
        </p:spPr>
        <p:txBody>
          <a:bodyPr vert="horz" lIns="95571" tIns="47786" rIns="95571" bIns="47786" rtlCol="0"/>
          <a:lstStyle>
            <a:lvl1pPr algn="r">
              <a:defRPr sz="1300"/>
            </a:lvl1pPr>
          </a:lstStyle>
          <a:p>
            <a:fld id="{02B4D840-579E-4A0A-8746-563BB81BFCF8}" type="datetimeFigureOut">
              <a:rPr lang="en-GB" smtClean="0"/>
              <a:pPr/>
              <a:t>29/11/2022</a:t>
            </a:fld>
            <a:endParaRPr lang="en-GB"/>
          </a:p>
        </p:txBody>
      </p:sp>
      <p:sp>
        <p:nvSpPr>
          <p:cNvPr id="4" name="Slide Image Placeholder 3"/>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95571" tIns="47786" rIns="95571" bIns="47786"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5571" tIns="47786" rIns="95571" bIns="4778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1"/>
            <a:ext cx="2945659" cy="496412"/>
          </a:xfrm>
          <a:prstGeom prst="rect">
            <a:avLst/>
          </a:prstGeom>
        </p:spPr>
        <p:txBody>
          <a:bodyPr vert="horz" lIns="95571" tIns="47786" rIns="95571" bIns="47786" rtlCol="0" anchor="b"/>
          <a:lstStyle>
            <a:lvl1pPr algn="l">
              <a:defRPr sz="1300"/>
            </a:lvl1pPr>
          </a:lstStyle>
          <a:p>
            <a:endParaRPr lang="en-GB"/>
          </a:p>
        </p:txBody>
      </p:sp>
      <p:sp>
        <p:nvSpPr>
          <p:cNvPr id="7" name="Slide Number Placeholder 6"/>
          <p:cNvSpPr>
            <a:spLocks noGrp="1"/>
          </p:cNvSpPr>
          <p:nvPr>
            <p:ph type="sldNum" sz="quarter" idx="5"/>
          </p:nvPr>
        </p:nvSpPr>
        <p:spPr>
          <a:xfrm>
            <a:off x="3850445" y="9430091"/>
            <a:ext cx="2945659" cy="496412"/>
          </a:xfrm>
          <a:prstGeom prst="rect">
            <a:avLst/>
          </a:prstGeom>
        </p:spPr>
        <p:txBody>
          <a:bodyPr vert="horz" lIns="95571" tIns="47786" rIns="95571" bIns="47786" rtlCol="0" anchor="b"/>
          <a:lstStyle>
            <a:lvl1pPr algn="r">
              <a:defRPr sz="1300"/>
            </a:lvl1pPr>
          </a:lstStyle>
          <a:p>
            <a:fld id="{B849F58B-522D-43AE-9196-6FF1A84B551E}" type="slidenum">
              <a:rPr lang="en-GB" smtClean="0"/>
              <a:pPr/>
              <a:t>‹#›</a:t>
            </a:fld>
            <a:endParaRPr lang="en-GB"/>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13525" cy="3721100"/>
          </a:xfrm>
        </p:spPr>
      </p:sp>
      <p:sp>
        <p:nvSpPr>
          <p:cNvPr id="3" name="Notes Placeholder 2"/>
          <p:cNvSpPr>
            <a:spLocks noGrp="1"/>
          </p:cNvSpPr>
          <p:nvPr>
            <p:ph type="body" idx="1"/>
          </p:nvPr>
        </p:nvSpPr>
        <p:spPr/>
        <p:txBody>
          <a:bodyPr>
            <a:normAutofit/>
          </a:bodyPr>
          <a:lstStyle/>
          <a:p>
            <a:pPr algn="ctr">
              <a:buFont typeface="Arial" pitchFamily="34" charset="0"/>
              <a:buNone/>
            </a:pPr>
            <a:endParaRPr lang="fr-FR" noProof="0" dirty="0"/>
          </a:p>
        </p:txBody>
      </p:sp>
    </p:spTree>
    <p:extLst>
      <p:ext uri="{BB962C8B-B14F-4D97-AF65-F5344CB8AC3E}">
        <p14:creationId xmlns:p14="http://schemas.microsoft.com/office/powerpoint/2010/main" val="4158783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186249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538483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082842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952503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149533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Tree>
    <p:extLst>
      <p:ext uri="{BB962C8B-B14F-4D97-AF65-F5344CB8AC3E}">
        <p14:creationId xmlns:p14="http://schemas.microsoft.com/office/powerpoint/2010/main" val="1612574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pl-PL" sz="1800" dirty="0">
              <a:effectLst/>
              <a:latin typeface="Arial" panose="020B0604020202020204" pitchFamily="34" charset="0"/>
            </a:endParaRPr>
          </a:p>
        </p:txBody>
      </p:sp>
    </p:spTree>
    <p:extLst>
      <p:ext uri="{BB962C8B-B14F-4D97-AF65-F5344CB8AC3E}">
        <p14:creationId xmlns:p14="http://schemas.microsoft.com/office/powerpoint/2010/main" val="1631287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040906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821547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603315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1433733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173793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29661298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58000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_Color">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44EE964F-3F71-42A9-AB22-F927A667C8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1496" y="4546643"/>
            <a:ext cx="3010301" cy="441791"/>
          </a:xfrm>
          <a:prstGeom prst="rect">
            <a:avLst/>
          </a:prstGeom>
        </p:spPr>
      </p:pic>
      <p:sp>
        <p:nvSpPr>
          <p:cNvPr id="2" name="Rectangle 1">
            <a:extLst>
              <a:ext uri="{FF2B5EF4-FFF2-40B4-BE49-F238E27FC236}">
                <a16:creationId xmlns:a16="http://schemas.microsoft.com/office/drawing/2014/main" id="{1305EA31-1F26-44D6-99A8-702D0F52951F}"/>
              </a:ext>
            </a:extLst>
          </p:cNvPr>
          <p:cNvSpPr/>
          <p:nvPr userDrawn="1"/>
        </p:nvSpPr>
        <p:spPr>
          <a:xfrm>
            <a:off x="0" y="0"/>
            <a:ext cx="3600000" cy="51444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Calibri" panose="020F0502020204030204" pitchFamily="34" charset="0"/>
            </a:endParaRPr>
          </a:p>
        </p:txBody>
      </p:sp>
      <p:sp>
        <p:nvSpPr>
          <p:cNvPr id="14" name="Cover Subtitle"/>
          <p:cNvSpPr>
            <a:spLocks noGrp="1"/>
          </p:cNvSpPr>
          <p:nvPr>
            <p:ph type="subTitle" idx="1" hasCustomPrompt="1"/>
          </p:nvPr>
        </p:nvSpPr>
        <p:spPr>
          <a:xfrm>
            <a:off x="3816000" y="3240000"/>
            <a:ext cx="5005738" cy="249299"/>
          </a:xfrm>
          <a:prstGeom prst="rect">
            <a:avLst/>
          </a:prstGeom>
          <a:noFill/>
        </p:spPr>
        <p:txBody>
          <a:bodyPr wrap="square" lIns="0" tIns="0" rIns="0" bIns="0" rtlCol="0" anchor="t">
            <a:spAutoFit/>
          </a:bodyPr>
          <a:lstStyle>
            <a:lvl1pPr marL="0" indent="0" algn="l" defTabSz="914400" rtl="0" eaLnBrk="1" latinLnBrk="0" hangingPunct="1">
              <a:spcBef>
                <a:spcPts val="900"/>
              </a:spcBef>
              <a:buClr>
                <a:schemeClr val="tx2"/>
              </a:buClr>
              <a:buSzPct val="90000"/>
              <a:buFont typeface="Wingdings" pitchFamily="2" charset="2"/>
              <a:buNone/>
              <a:defRPr lang="en-GB" sz="1800" b="0" kern="1200" cap="none" spc="0" baseline="0" dirty="0">
                <a:solidFill>
                  <a:schemeClr val="tx1"/>
                </a:solidFill>
                <a:latin typeface="Calibri" panose="020F0502020204030204" pitchFamily="34" charset="0"/>
                <a:ea typeface="+mn-ea"/>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noProof="0" dirty="0"/>
              <a:t>Začíná doba dluhopisová</a:t>
            </a:r>
            <a:endParaRPr lang="en-US" noProof="0" dirty="0"/>
          </a:p>
        </p:txBody>
      </p:sp>
      <p:sp>
        <p:nvSpPr>
          <p:cNvPr id="16" name="Cover Title"/>
          <p:cNvSpPr>
            <a:spLocks noGrp="1"/>
          </p:cNvSpPr>
          <p:nvPr>
            <p:ph type="ctrTitle" hasCustomPrompt="1"/>
          </p:nvPr>
        </p:nvSpPr>
        <p:spPr>
          <a:xfrm>
            <a:off x="3816000" y="2456069"/>
            <a:ext cx="5005738" cy="422039"/>
          </a:xfrm>
          <a:prstGeom prst="rect">
            <a:avLst/>
          </a:prstGeom>
          <a:noFill/>
        </p:spPr>
        <p:txBody>
          <a:bodyPr wrap="square" lIns="0" tIns="0" rIns="0" bIns="0" rtlCol="0" anchor="b">
            <a:spAutoFit/>
          </a:bodyPr>
          <a:lstStyle>
            <a:lvl1pPr marL="0" algn="l" defTabSz="914400" rtl="0" eaLnBrk="1" fontAlgn="base" latinLnBrk="0" hangingPunct="1">
              <a:lnSpc>
                <a:spcPct val="85000"/>
              </a:lnSpc>
              <a:spcBef>
                <a:spcPct val="0"/>
              </a:spcBef>
              <a:spcAft>
                <a:spcPct val="0"/>
              </a:spcAft>
              <a:buNone/>
              <a:defRPr lang="en-GB" sz="3200" b="1" kern="1200" spc="0" baseline="0" dirty="0">
                <a:solidFill>
                  <a:schemeClr val="tx1"/>
                </a:solidFill>
                <a:latin typeface="Arial Black" panose="020B0A04020102020204" pitchFamily="34" charset="0"/>
                <a:ea typeface="+mn-ea"/>
                <a:cs typeface="+mn-cs"/>
              </a:defRPr>
            </a:lvl1pPr>
          </a:lstStyle>
          <a:p>
            <a:r>
              <a:rPr lang="cs-CZ" noProof="0" dirty="0"/>
              <a:t>Dluhopisy</a:t>
            </a:r>
            <a:endParaRPr lang="fr-FR" noProof="0" dirty="0"/>
          </a:p>
        </p:txBody>
      </p:sp>
      <p:sp>
        <p:nvSpPr>
          <p:cNvPr id="25" name="Privacy"/>
          <p:cNvSpPr>
            <a:spLocks noGrp="1"/>
          </p:cNvSpPr>
          <p:nvPr>
            <p:ph type="body" sz="quarter" idx="15"/>
          </p:nvPr>
        </p:nvSpPr>
        <p:spPr>
          <a:xfrm>
            <a:off x="8821674" y="156532"/>
            <a:ext cx="64" cy="138499"/>
          </a:xfrm>
          <a:prstGeom prst="rect">
            <a:avLst/>
          </a:prstGeom>
          <a:noFill/>
        </p:spPr>
        <p:txBody>
          <a:bodyPr wrap="none" lIns="0" tIns="0" rIns="0" bIns="0" rtlCol="0" anchor="ctr">
            <a:spAutoFit/>
          </a:bodyPr>
          <a:lstStyle>
            <a:lvl1pPr marL="0" indent="0" algn="r" defTabSz="914400" rtl="0" eaLnBrk="1" latinLnBrk="0" hangingPunct="1">
              <a:spcBef>
                <a:spcPts val="0"/>
              </a:spcBef>
              <a:buNone/>
              <a:defRPr lang="en-US" sz="1000" b="0" kern="1200" cap="all" spc="200" baseline="0" dirty="0">
                <a:solidFill>
                  <a:schemeClr val="tx1"/>
                </a:solidFill>
                <a:latin typeface="Calibri" panose="020F0502020204030204" pitchFamily="34" charset="0"/>
                <a:ea typeface="+mn-ea"/>
                <a:cs typeface="Calibri" panose="020F0502020204030204" pitchFamily="34" charset="0"/>
              </a:defRPr>
            </a:lvl1pPr>
          </a:lstStyle>
          <a:p>
            <a:pPr lvl="0"/>
            <a:endParaRPr lang="fr-FR" noProof="0" dirty="0"/>
          </a:p>
        </p:txBody>
      </p:sp>
      <p:sp>
        <p:nvSpPr>
          <p:cNvPr id="12" name="DatePresentation"/>
          <p:cNvSpPr>
            <a:spLocks noGrp="1"/>
          </p:cNvSpPr>
          <p:nvPr>
            <p:ph type="body" sz="quarter" idx="13" hasCustomPrompt="1"/>
          </p:nvPr>
        </p:nvSpPr>
        <p:spPr>
          <a:xfrm>
            <a:off x="3816000" y="164226"/>
            <a:ext cx="1175002" cy="138499"/>
          </a:xfrm>
          <a:prstGeom prst="rect">
            <a:avLst/>
          </a:prstGeom>
          <a:noFill/>
        </p:spPr>
        <p:txBody>
          <a:bodyPr wrap="none" lIns="0" tIns="0" rIns="0" bIns="0" rtlCol="0" anchor="ctr">
            <a:spAutoFit/>
          </a:bodyPr>
          <a:lstStyle>
            <a:lvl1pPr marL="0" indent="0" algn="l" defTabSz="914400" rtl="0" eaLnBrk="1" latinLnBrk="0" hangingPunct="1">
              <a:spcBef>
                <a:spcPts val="0"/>
              </a:spcBef>
              <a:buNone/>
              <a:defRPr lang="en-US" sz="1000" b="0" kern="1200" cap="all" spc="200" baseline="0" dirty="0">
                <a:solidFill>
                  <a:schemeClr val="tx1"/>
                </a:solidFill>
                <a:latin typeface="Calibri" panose="020F0502020204030204" pitchFamily="34" charset="0"/>
                <a:ea typeface="+mn-ea"/>
                <a:cs typeface="Calibri" panose="020F0502020204030204" pitchFamily="34" charset="0"/>
              </a:defRPr>
            </a:lvl1pPr>
          </a:lstStyle>
          <a:p>
            <a:pPr lvl="0"/>
            <a:r>
              <a:rPr lang="cs-CZ" noProof="0" dirty="0" err="1"/>
              <a:t>ČervenEC</a:t>
            </a:r>
            <a:r>
              <a:rPr lang="cs-CZ" noProof="0" dirty="0"/>
              <a:t> 2022</a:t>
            </a:r>
            <a:endParaRPr lang="en-US" noProof="0" dirty="0"/>
          </a:p>
        </p:txBody>
      </p:sp>
      <p:sp>
        <p:nvSpPr>
          <p:cNvPr id="9" name="Rectangle 8">
            <a:extLst>
              <a:ext uri="{FF2B5EF4-FFF2-40B4-BE49-F238E27FC236}">
                <a16:creationId xmlns:a16="http://schemas.microsoft.com/office/drawing/2014/main" id="{03C103AA-93E6-4C23-9DA4-9FEBE6A55434}"/>
              </a:ext>
            </a:extLst>
          </p:cNvPr>
          <p:cNvSpPr/>
          <p:nvPr userDrawn="1"/>
        </p:nvSpPr>
        <p:spPr>
          <a:xfrm>
            <a:off x="2125786" y="2980800"/>
            <a:ext cx="3672000" cy="90000"/>
          </a:xfrm>
          <a:prstGeom prst="rect">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Quicksand Light" pitchFamily="2" charset="0"/>
            </a:endParaRPr>
          </a:p>
        </p:txBody>
      </p:sp>
    </p:spTree>
    <p:extLst>
      <p:ext uri="{BB962C8B-B14F-4D97-AF65-F5344CB8AC3E}">
        <p14:creationId xmlns:p14="http://schemas.microsoft.com/office/powerpoint/2010/main" val="3930816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_Chart">
    <p:spTree>
      <p:nvGrpSpPr>
        <p:cNvPr id="1" name=""/>
        <p:cNvGrpSpPr/>
        <p:nvPr/>
      </p:nvGrpSpPr>
      <p:grpSpPr>
        <a:xfrm>
          <a:off x="0" y="0"/>
          <a:ext cx="0" cy="0"/>
          <a:chOff x="0" y="0"/>
          <a:chExt cx="0" cy="0"/>
        </a:xfrm>
      </p:grpSpPr>
      <p:sp>
        <p:nvSpPr>
          <p:cNvPr id="12"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2" name="Slide Title"/>
          <p:cNvSpPr>
            <a:spLocks noGrp="1"/>
          </p:cNvSpPr>
          <p:nvPr>
            <p:ph type="title" hasCustomPrompt="1"/>
          </p:nvPr>
        </p:nvSpPr>
        <p:spPr>
          <a:xfrm>
            <a:off x="325436" y="354742"/>
            <a:ext cx="8496302" cy="240707"/>
          </a:xfrm>
          <a:prstGeom prst="rect">
            <a:avLst/>
          </a:prstGeom>
        </p:spPr>
        <p:txBody>
          <a:bodyPr vert="horz" wrap="square" lIns="0" tIns="0" rIns="0" bIns="0" rtlCol="0" anchor="b">
            <a:spAutoFit/>
          </a:bodyPr>
          <a:lstStyle>
            <a:lvl1pPr>
              <a:lnSpc>
                <a:spcPct val="75000"/>
              </a:lnSpc>
              <a:defRPr lang="fr-FR" noProof="0" dirty="0">
                <a:latin typeface="Arial Black" panose="020B0A04020102020204" pitchFamily="34" charset="0"/>
              </a:defRPr>
            </a:lvl1pPr>
          </a:lstStyle>
          <a:p>
            <a:pPr lvl="0"/>
            <a:r>
              <a:rPr lang="cs-CZ" noProof="0" dirty="0"/>
              <a:t>Kliknutím vložíte nadpis</a:t>
            </a:r>
            <a:endParaRPr lang="en-US" noProof="0" dirty="0"/>
          </a:p>
        </p:txBody>
      </p:sp>
      <p:sp>
        <p:nvSpPr>
          <p:cNvPr id="5" name="Sources">
            <a:extLst>
              <a:ext uri="{FF2B5EF4-FFF2-40B4-BE49-F238E27FC236}">
                <a16:creationId xmlns:a16="http://schemas.microsoft.com/office/drawing/2014/main" id="{EDF8D696-937F-42D0-A2BB-5AE856EF92F0}"/>
              </a:ext>
            </a:extLst>
          </p:cNvPr>
          <p:cNvSpPr>
            <a:spLocks noGrp="1"/>
          </p:cNvSpPr>
          <p:nvPr>
            <p:ph type="body" sz="quarter" idx="13" hasCustomPrompt="1"/>
          </p:nvPr>
        </p:nvSpPr>
        <p:spPr>
          <a:xfrm>
            <a:off x="323999" y="4500000"/>
            <a:ext cx="8497439" cy="144073"/>
          </a:xfrm>
          <a:prstGeom prst="rect">
            <a:avLst/>
          </a:prstGeom>
        </p:spPr>
        <p:txBody>
          <a:bodyPr tIns="0" rIns="0" bIns="36000" anchor="b" anchorCtr="0"/>
          <a:lstStyle>
            <a:lvl1pPr marL="1588" indent="-1588">
              <a:spcBef>
                <a:spcPts val="0"/>
              </a:spcBef>
              <a:buNone/>
              <a:defRPr sz="700" b="0" i="1" baseline="0">
                <a:solidFill>
                  <a:schemeClr val="tx1"/>
                </a:solidFill>
              </a:defRPr>
            </a:lvl1pPr>
            <a:lvl2pPr marL="180000" indent="-180000">
              <a:spcBef>
                <a:spcPts val="0"/>
              </a:spcBef>
              <a:buNone/>
              <a:defRPr sz="700" i="1" baseline="0"/>
            </a:lvl2pPr>
            <a:lvl3pPr>
              <a:buNone/>
              <a:defRPr/>
            </a:lvl3pPr>
            <a:lvl4pPr>
              <a:buNone/>
              <a:defRPr/>
            </a:lvl4pPr>
            <a:lvl5pPr>
              <a:buNone/>
              <a:defRPr/>
            </a:lvl5pPr>
          </a:lstStyle>
          <a:p>
            <a:pPr lvl="1"/>
            <a:r>
              <a:rPr lang="cs-CZ" noProof="0" dirty="0"/>
              <a:t>Klikněte pro přidání zdrojů</a:t>
            </a:r>
            <a:endParaRPr lang="en-GB" noProof="0" dirty="0"/>
          </a:p>
        </p:txBody>
      </p:sp>
      <p:sp>
        <p:nvSpPr>
          <p:cNvPr id="16" name="Rectangle 15">
            <a:extLst>
              <a:ext uri="{FF2B5EF4-FFF2-40B4-BE49-F238E27FC236}">
                <a16:creationId xmlns:a16="http://schemas.microsoft.com/office/drawing/2014/main" id="{A5145554-7D16-47DF-A0A5-E6986D7FF91A}"/>
              </a:ext>
            </a:extLst>
          </p:cNvPr>
          <p:cNvSpPr/>
          <p:nvPr userDrawn="1"/>
        </p:nvSpPr>
        <p:spPr>
          <a:xfrm>
            <a:off x="144000" y="648000"/>
            <a:ext cx="2016000" cy="54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noProof="0">
              <a:latin typeface="Quicksand Light" pitchFamily="2" charset="0"/>
            </a:endParaRPr>
          </a:p>
        </p:txBody>
      </p:sp>
      <p:sp>
        <p:nvSpPr>
          <p:cNvPr id="9" name="Content Placeholder 12">
            <a:extLst>
              <a:ext uri="{FF2B5EF4-FFF2-40B4-BE49-F238E27FC236}">
                <a16:creationId xmlns:a16="http://schemas.microsoft.com/office/drawing/2014/main" id="{E686FAEA-0798-4A94-A949-6314EA6C5F9D}"/>
              </a:ext>
            </a:extLst>
          </p:cNvPr>
          <p:cNvSpPr>
            <a:spLocks noGrp="1"/>
          </p:cNvSpPr>
          <p:nvPr>
            <p:ph sz="quarter" idx="14" hasCustomPrompt="1"/>
          </p:nvPr>
        </p:nvSpPr>
        <p:spPr>
          <a:xfrm>
            <a:off x="325438" y="756000"/>
            <a:ext cx="8496000" cy="193899"/>
          </a:xfrm>
          <a:prstGeom prst="rect">
            <a:avLst/>
          </a:prstGeom>
        </p:spPr>
        <p:txBody>
          <a:bodyPr vert="horz" wrap="square" lIns="0" tIns="0" rIns="0" bIns="0" rtlCol="0" anchor="b">
            <a:spAutoFit/>
          </a:bodyPr>
          <a:lstStyle>
            <a:lvl1pPr marL="0" indent="0" algn="l" defTabSz="914400" rtl="0" eaLnBrk="1" latinLnBrk="0" hangingPunct="1">
              <a:lnSpc>
                <a:spcPct val="90000"/>
              </a:lnSpc>
              <a:spcBef>
                <a:spcPts val="0"/>
              </a:spcBef>
              <a:buClr>
                <a:schemeClr val="tx1">
                  <a:lumMod val="65000"/>
                  <a:lumOff val="35000"/>
                </a:schemeClr>
              </a:buClr>
              <a:buSzPct val="90000"/>
              <a:buFontTx/>
              <a:buNone/>
              <a:defRPr lang="fr-FR" sz="1400" b="1" kern="1200" baseline="0" noProof="0" dirty="0">
                <a:solidFill>
                  <a:schemeClr val="bg2"/>
                </a:solidFill>
                <a:latin typeface="Calibri" panose="020F0502020204030204" pitchFamily="34" charset="0"/>
                <a:ea typeface="Source Sans Pro" pitchFamily="34" charset="0"/>
                <a:cs typeface="Calibri" panose="020F0502020204030204" pitchFamily="34" charset="0"/>
              </a:defRPr>
            </a:lvl1pPr>
            <a:lvl2pPr>
              <a:buFontTx/>
              <a:buNone/>
              <a:defRPr/>
            </a:lvl2pPr>
            <a:lvl3pPr>
              <a:buFontTx/>
              <a:buNone/>
              <a:defRPr/>
            </a:lvl3pPr>
            <a:lvl4pPr>
              <a:buFontTx/>
              <a:buNone/>
              <a:defRPr/>
            </a:lvl4pPr>
            <a:lvl5pPr>
              <a:buFontTx/>
              <a:buNone/>
              <a:defRPr/>
            </a:lvl5pPr>
          </a:lstStyle>
          <a:p>
            <a:pPr marL="0" lvl="0" indent="0" algn="l" defTabSz="914400" rtl="0" eaLnBrk="1" latinLnBrk="0" hangingPunct="1">
              <a:lnSpc>
                <a:spcPct val="90000"/>
              </a:lnSpc>
              <a:spcBef>
                <a:spcPts val="0"/>
              </a:spcBef>
              <a:buClr>
                <a:schemeClr val="tx1">
                  <a:lumMod val="65000"/>
                  <a:lumOff val="35000"/>
                </a:schemeClr>
              </a:buClr>
              <a:buSzPct val="90000"/>
              <a:buFontTx/>
              <a:buNone/>
            </a:pPr>
            <a:r>
              <a:rPr lang="cs-CZ" noProof="0" dirty="0"/>
              <a:t>Kliknutím vložíte podnadpis</a:t>
            </a:r>
            <a:endParaRPr lang="en-US" noProof="0" dirty="0"/>
          </a:p>
        </p:txBody>
      </p:sp>
      <p:sp>
        <p:nvSpPr>
          <p:cNvPr id="11" name="Content Placeholder 10">
            <a:extLst>
              <a:ext uri="{FF2B5EF4-FFF2-40B4-BE49-F238E27FC236}">
                <a16:creationId xmlns:a16="http://schemas.microsoft.com/office/drawing/2014/main" id="{40463BCE-CCCF-4B8F-8FB1-E4FA8101B555}"/>
              </a:ext>
            </a:extLst>
          </p:cNvPr>
          <p:cNvSpPr>
            <a:spLocks noGrp="1"/>
          </p:cNvSpPr>
          <p:nvPr>
            <p:ph sz="quarter" idx="16" hasCustomPrompt="1"/>
          </p:nvPr>
        </p:nvSpPr>
        <p:spPr>
          <a:xfrm>
            <a:off x="4789438" y="1159405"/>
            <a:ext cx="4032000" cy="3074400"/>
          </a:xfrm>
          <a:prstGeom prst="rect">
            <a:avLst/>
          </a:prstGeom>
          <a:solidFill>
            <a:schemeClr val="tx1">
              <a:lumMod val="10000"/>
              <a:lumOff val="90000"/>
            </a:schemeClr>
          </a:solidFill>
        </p:spPr>
        <p:txBody>
          <a:bodyPr vert="horz" wrap="square" lIns="36000" tIns="36000" rIns="36000" bIns="36000" rtlCol="0">
            <a:noAutofit/>
          </a:bodyPr>
          <a:lstStyle>
            <a:lvl1pPr marL="72000" indent="-72000" algn="l" defTabSz="914400" rtl="0" eaLnBrk="1" latinLnBrk="0" hangingPunct="1">
              <a:spcBef>
                <a:spcPts val="400"/>
              </a:spcBef>
              <a:buClr>
                <a:schemeClr val="tx1">
                  <a:lumMod val="75000"/>
                  <a:lumOff val="25000"/>
                </a:schemeClr>
              </a:buClr>
              <a:buSzPct val="100000"/>
              <a:buFont typeface="Source Sans Pro" panose="020B0503030403020204" pitchFamily="34" charset="0"/>
              <a:buChar char="_"/>
              <a:defRPr lang="en-US" sz="1100" b="1" kern="1200" baseline="0" noProof="0" dirty="0" smtClean="0">
                <a:solidFill>
                  <a:schemeClr val="tx1"/>
                </a:solidFill>
                <a:latin typeface="Calibri" panose="020F0502020204030204" pitchFamily="34" charset="0"/>
                <a:ea typeface="+mn-ea"/>
                <a:cs typeface="Calibri" panose="020F0502020204030204" pitchFamily="34" charset="0"/>
              </a:defRPr>
            </a:lvl1pPr>
            <a:lvl2pPr>
              <a:defRPr lang="en-US" sz="1100" dirty="0" smtClean="0"/>
            </a:lvl2pPr>
            <a:lvl3pPr>
              <a:defRPr lang="en-US" sz="1100" dirty="0" smtClean="0"/>
            </a:lvl3pPr>
            <a:lvl4pPr>
              <a:defRPr lang="en-US" sz="1100" dirty="0" smtClean="0"/>
            </a:lvl4pPr>
            <a:lvl5pPr>
              <a:defRPr lang="en-US" sz="1400" dirty="0"/>
            </a:lvl5pPr>
          </a:lstStyle>
          <a:p>
            <a:pPr marL="144000" lvl="0" indent="-144000">
              <a:lnSpc>
                <a:spcPct val="90000"/>
              </a:lnSpc>
              <a:buClrTx/>
              <a:buSzPct val="100000"/>
              <a:buFont typeface="Wingdings" panose="05000000000000000000" pitchFamily="2" charset="2"/>
              <a:buChar char=""/>
            </a:pPr>
            <a:r>
              <a:rPr lang="cs-CZ" dirty="0"/>
              <a:t>Kliknutím změníte styl masky textu</a:t>
            </a:r>
            <a:endParaRPr lang="fr-FR" dirty="0"/>
          </a:p>
        </p:txBody>
      </p:sp>
      <p:sp>
        <p:nvSpPr>
          <p:cNvPr id="13" name="Text Placeholder 3">
            <a:extLst>
              <a:ext uri="{FF2B5EF4-FFF2-40B4-BE49-F238E27FC236}">
                <a16:creationId xmlns:a16="http://schemas.microsoft.com/office/drawing/2014/main" id="{7008761F-CD57-48A0-B67A-B7F82D1E6652}"/>
              </a:ext>
            </a:extLst>
          </p:cNvPr>
          <p:cNvSpPr>
            <a:spLocks noGrp="1"/>
          </p:cNvSpPr>
          <p:nvPr>
            <p:ph idx="1" hasCustomPrompt="1"/>
          </p:nvPr>
        </p:nvSpPr>
        <p:spPr>
          <a:xfrm>
            <a:off x="324000" y="1150938"/>
            <a:ext cx="4140000" cy="1355243"/>
          </a:xfrm>
          <a:prstGeom prst="rect">
            <a:avLst/>
          </a:prstGeom>
        </p:spPr>
        <p:txBody>
          <a:bodyPr vert="horz" lIns="0" tIns="0" rIns="0" bIns="0" rtlCol="0">
            <a:spAutoFit/>
          </a:bodyPr>
          <a:lstStyle>
            <a:lvl1pPr>
              <a:defRPr>
                <a:latin typeface="Calibri" panose="020F0502020204030204" pitchFamily="34" charset="0"/>
                <a:cs typeface="Calibri" panose="020F0502020204030204" pitchFamily="34" charset="0"/>
              </a:defRPr>
            </a:lvl1pPr>
            <a:lvl2pPr marL="315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2pPr>
            <a:lvl3pPr marL="459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3pPr>
            <a:lvl4pPr marL="603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cs-CZ" noProof="0" dirty="0"/>
              <a:t>Kliknutím změníte styl masky textu</a:t>
            </a:r>
            <a:endParaRPr lang="fr-FR" noProof="0" dirty="0"/>
          </a:p>
          <a:p>
            <a:pPr lvl="1"/>
            <a:r>
              <a:rPr lang="cs-CZ" noProof="0" dirty="0"/>
              <a:t>Druhá úroveň</a:t>
            </a:r>
            <a:endParaRPr lang="fr-FR" noProof="0" dirty="0"/>
          </a:p>
          <a:p>
            <a:pPr lvl="2"/>
            <a:r>
              <a:rPr lang="cs-CZ" noProof="0" dirty="0"/>
              <a:t>Třetí úroveň</a:t>
            </a:r>
            <a:endParaRPr lang="fr-FR" noProof="0" dirty="0"/>
          </a:p>
          <a:p>
            <a:pPr lvl="3"/>
            <a:r>
              <a:rPr lang="cs-CZ" noProof="0" dirty="0"/>
              <a:t>Čtvrtá úroveň</a:t>
            </a:r>
            <a:endParaRPr lang="fr-FR" noProof="0" dirty="0"/>
          </a:p>
          <a:p>
            <a:pPr lvl="4"/>
            <a:r>
              <a:rPr lang="cs-CZ" noProof="0" dirty="0"/>
              <a:t>PÁTÁ ÚROVEŇ</a:t>
            </a:r>
            <a:endParaRPr lang="fr-FR" noProof="0" dirty="0"/>
          </a:p>
        </p:txBody>
      </p:sp>
    </p:spTree>
    <p:extLst>
      <p:ext uri="{BB962C8B-B14F-4D97-AF65-F5344CB8AC3E}">
        <p14:creationId xmlns:p14="http://schemas.microsoft.com/office/powerpoint/2010/main" val="422794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_Right side Color">
    <p:spTree>
      <p:nvGrpSpPr>
        <p:cNvPr id="1" name=""/>
        <p:cNvGrpSpPr/>
        <p:nvPr/>
      </p:nvGrpSpPr>
      <p:grpSpPr>
        <a:xfrm>
          <a:off x="0" y="0"/>
          <a:ext cx="0" cy="0"/>
          <a:chOff x="0" y="0"/>
          <a:chExt cx="0" cy="0"/>
        </a:xfrm>
      </p:grpSpPr>
      <p:sp>
        <p:nvSpPr>
          <p:cNvPr id="12"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2" name="Slide Title"/>
          <p:cNvSpPr>
            <a:spLocks noGrp="1"/>
          </p:cNvSpPr>
          <p:nvPr>
            <p:ph type="title" hasCustomPrompt="1"/>
          </p:nvPr>
        </p:nvSpPr>
        <p:spPr>
          <a:xfrm>
            <a:off x="325436" y="354742"/>
            <a:ext cx="5578475" cy="240707"/>
          </a:xfrm>
          <a:prstGeom prst="rect">
            <a:avLst/>
          </a:prstGeom>
        </p:spPr>
        <p:txBody>
          <a:bodyPr vert="horz" wrap="square" lIns="0" tIns="0" rIns="0" bIns="0" rtlCol="0" anchor="b">
            <a:spAutoFit/>
          </a:bodyPr>
          <a:lstStyle>
            <a:lvl1pPr>
              <a:lnSpc>
                <a:spcPct val="75000"/>
              </a:lnSpc>
              <a:defRPr lang="fr-FR" noProof="0" dirty="0">
                <a:latin typeface="Arial Black" panose="020B0A04020102020204" pitchFamily="34" charset="0"/>
              </a:defRPr>
            </a:lvl1pPr>
          </a:lstStyle>
          <a:p>
            <a:pPr lvl="0"/>
            <a:r>
              <a:rPr lang="cs-CZ" noProof="0" dirty="0"/>
              <a:t>Kliknutím vložíte nadpis</a:t>
            </a:r>
            <a:endParaRPr lang="en-US" noProof="0" dirty="0"/>
          </a:p>
        </p:txBody>
      </p:sp>
      <p:sp>
        <p:nvSpPr>
          <p:cNvPr id="5" name="Sources">
            <a:extLst>
              <a:ext uri="{FF2B5EF4-FFF2-40B4-BE49-F238E27FC236}">
                <a16:creationId xmlns:a16="http://schemas.microsoft.com/office/drawing/2014/main" id="{EDF8D696-937F-42D0-A2BB-5AE856EF92F0}"/>
              </a:ext>
            </a:extLst>
          </p:cNvPr>
          <p:cNvSpPr>
            <a:spLocks noGrp="1"/>
          </p:cNvSpPr>
          <p:nvPr>
            <p:ph type="body" sz="quarter" idx="13" hasCustomPrompt="1"/>
          </p:nvPr>
        </p:nvSpPr>
        <p:spPr>
          <a:xfrm>
            <a:off x="323999" y="4500000"/>
            <a:ext cx="5579911" cy="144073"/>
          </a:xfrm>
          <a:prstGeom prst="rect">
            <a:avLst/>
          </a:prstGeom>
        </p:spPr>
        <p:txBody>
          <a:bodyPr tIns="0" rIns="0" bIns="36000" anchor="b" anchorCtr="0"/>
          <a:lstStyle>
            <a:lvl1pPr marL="1588" indent="-1588">
              <a:spcBef>
                <a:spcPts val="0"/>
              </a:spcBef>
              <a:buNone/>
              <a:defRPr sz="700" b="0" i="1" baseline="0">
                <a:solidFill>
                  <a:schemeClr val="tx1"/>
                </a:solidFill>
              </a:defRPr>
            </a:lvl1pPr>
            <a:lvl2pPr marL="180000" indent="-180000">
              <a:spcBef>
                <a:spcPts val="0"/>
              </a:spcBef>
              <a:buNone/>
              <a:defRPr sz="700" i="1" baseline="0"/>
            </a:lvl2pPr>
            <a:lvl3pPr>
              <a:buNone/>
              <a:defRPr/>
            </a:lvl3pPr>
            <a:lvl4pPr>
              <a:buNone/>
              <a:defRPr/>
            </a:lvl4pPr>
            <a:lvl5pPr>
              <a:buNone/>
              <a:defRPr/>
            </a:lvl5pPr>
          </a:lstStyle>
          <a:p>
            <a:pPr lvl="1"/>
            <a:r>
              <a:rPr lang="cs-CZ" noProof="0" dirty="0"/>
              <a:t>Klikněte pro přidání zdrojů</a:t>
            </a:r>
            <a:endParaRPr lang="en-GB" noProof="0" dirty="0"/>
          </a:p>
        </p:txBody>
      </p:sp>
      <p:sp>
        <p:nvSpPr>
          <p:cNvPr id="16" name="Rectangle 15">
            <a:extLst>
              <a:ext uri="{FF2B5EF4-FFF2-40B4-BE49-F238E27FC236}">
                <a16:creationId xmlns:a16="http://schemas.microsoft.com/office/drawing/2014/main" id="{A5145554-7D16-47DF-A0A5-E6986D7FF91A}"/>
              </a:ext>
            </a:extLst>
          </p:cNvPr>
          <p:cNvSpPr/>
          <p:nvPr userDrawn="1"/>
        </p:nvSpPr>
        <p:spPr>
          <a:xfrm>
            <a:off x="144000" y="648000"/>
            <a:ext cx="2016000" cy="54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noProof="0">
              <a:latin typeface="Quicksand Light" pitchFamily="2" charset="0"/>
            </a:endParaRPr>
          </a:p>
        </p:txBody>
      </p:sp>
      <p:sp>
        <p:nvSpPr>
          <p:cNvPr id="9" name="Content Placeholder 12">
            <a:extLst>
              <a:ext uri="{FF2B5EF4-FFF2-40B4-BE49-F238E27FC236}">
                <a16:creationId xmlns:a16="http://schemas.microsoft.com/office/drawing/2014/main" id="{E686FAEA-0798-4A94-A949-6314EA6C5F9D}"/>
              </a:ext>
            </a:extLst>
          </p:cNvPr>
          <p:cNvSpPr>
            <a:spLocks noGrp="1"/>
          </p:cNvSpPr>
          <p:nvPr>
            <p:ph sz="quarter" idx="14" hasCustomPrompt="1"/>
          </p:nvPr>
        </p:nvSpPr>
        <p:spPr>
          <a:xfrm>
            <a:off x="325438" y="756000"/>
            <a:ext cx="5580000" cy="193899"/>
          </a:xfrm>
          <a:prstGeom prst="rect">
            <a:avLst/>
          </a:prstGeom>
        </p:spPr>
        <p:txBody>
          <a:bodyPr vert="horz" wrap="square" lIns="0" tIns="0" rIns="0" bIns="0" rtlCol="0" anchor="b">
            <a:spAutoFit/>
          </a:bodyPr>
          <a:lstStyle>
            <a:lvl1pPr marL="0" indent="0" algn="l" defTabSz="914400" rtl="0" eaLnBrk="1" latinLnBrk="0" hangingPunct="1">
              <a:lnSpc>
                <a:spcPct val="90000"/>
              </a:lnSpc>
              <a:spcBef>
                <a:spcPts val="0"/>
              </a:spcBef>
              <a:buClr>
                <a:schemeClr val="tx1">
                  <a:lumMod val="65000"/>
                  <a:lumOff val="35000"/>
                </a:schemeClr>
              </a:buClr>
              <a:buSzPct val="90000"/>
              <a:buFontTx/>
              <a:buNone/>
              <a:defRPr lang="fr-FR" sz="1400" b="1" i="0" kern="1200" baseline="0" noProof="0" dirty="0">
                <a:solidFill>
                  <a:schemeClr val="bg2"/>
                </a:solidFill>
                <a:latin typeface="Calibri" panose="020F0502020204030204" pitchFamily="34" charset="0"/>
                <a:ea typeface="Source Sans Pro" pitchFamily="34" charset="0"/>
                <a:cs typeface="Calibri" panose="020F0502020204030204" pitchFamily="34" charset="0"/>
              </a:defRPr>
            </a:lvl1pPr>
            <a:lvl2pPr>
              <a:buFontTx/>
              <a:buNone/>
              <a:defRPr/>
            </a:lvl2pPr>
            <a:lvl3pPr>
              <a:buFontTx/>
              <a:buNone/>
              <a:defRPr/>
            </a:lvl3pPr>
            <a:lvl4pPr>
              <a:buFontTx/>
              <a:buNone/>
              <a:defRPr/>
            </a:lvl4pPr>
            <a:lvl5pPr>
              <a:buFontTx/>
              <a:buNone/>
              <a:defRPr/>
            </a:lvl5pPr>
          </a:lstStyle>
          <a:p>
            <a:pPr marL="0" lvl="0" indent="0" algn="l" defTabSz="914400" rtl="0" eaLnBrk="1" latinLnBrk="0" hangingPunct="1">
              <a:lnSpc>
                <a:spcPct val="90000"/>
              </a:lnSpc>
              <a:spcBef>
                <a:spcPts val="0"/>
              </a:spcBef>
              <a:buClr>
                <a:schemeClr val="tx1">
                  <a:lumMod val="65000"/>
                  <a:lumOff val="35000"/>
                </a:schemeClr>
              </a:buClr>
              <a:buSzPct val="90000"/>
              <a:buFontTx/>
              <a:buNone/>
            </a:pPr>
            <a:r>
              <a:rPr lang="cs-CZ" noProof="0" dirty="0"/>
              <a:t>Kliknutím vložíte podnadpis</a:t>
            </a:r>
            <a:endParaRPr lang="en-US" noProof="0" dirty="0"/>
          </a:p>
        </p:txBody>
      </p:sp>
      <p:sp>
        <p:nvSpPr>
          <p:cNvPr id="14" name="Text Placeholder 3">
            <a:extLst>
              <a:ext uri="{FF2B5EF4-FFF2-40B4-BE49-F238E27FC236}">
                <a16:creationId xmlns:a16="http://schemas.microsoft.com/office/drawing/2014/main" id="{E4D5E082-19E9-4D8D-9F6C-D1503B0154DC}"/>
              </a:ext>
            </a:extLst>
          </p:cNvPr>
          <p:cNvSpPr>
            <a:spLocks noGrp="1"/>
          </p:cNvSpPr>
          <p:nvPr>
            <p:ph type="body" sz="quarter" idx="15" hasCustomPrompt="1"/>
          </p:nvPr>
        </p:nvSpPr>
        <p:spPr>
          <a:xfrm>
            <a:off x="323850" y="1150938"/>
            <a:ext cx="5580000" cy="1311128"/>
          </a:xfrm>
          <a:prstGeom prst="rect">
            <a:avLst/>
          </a:prstGeom>
        </p:spPr>
        <p:txBody>
          <a:bodyPr vert="horz" lIns="0" tIns="0" rIns="0" bIns="0" rtlCol="0">
            <a:spAutoFit/>
          </a:bodyPr>
          <a:lstStyle>
            <a:lvl1pPr>
              <a:defRPr lang="en-US" dirty="0">
                <a:latin typeface="Calibri" panose="020F0502020204030204" pitchFamily="34" charset="0"/>
                <a:cs typeface="Calibri" panose="020F0502020204030204" pitchFamily="34" charset="0"/>
              </a:defRPr>
            </a:lvl1pPr>
            <a:lvl2pPr marL="315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2pPr>
            <a:lvl3pPr marL="459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3pPr>
            <a:lvl4pPr marL="603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4pPr>
            <a:lvl5pPr>
              <a:defRPr lang="en-US" dirty="0">
                <a:latin typeface="Calibri" panose="020F0502020204030204" pitchFamily="34" charset="0"/>
                <a:cs typeface="Calibri" panose="020F0502020204030204" pitchFamily="34" charset="0"/>
              </a:defRPr>
            </a:lvl5pPr>
          </a:lstStyle>
          <a:p>
            <a:pPr lvl="0"/>
            <a:r>
              <a:rPr lang="cs-CZ" noProof="0" dirty="0"/>
              <a:t>Kliknutím změníte styl masky textu</a:t>
            </a:r>
            <a:endParaRPr lang="fr-FR" noProof="0" dirty="0"/>
          </a:p>
          <a:p>
            <a:pPr lvl="1"/>
            <a:r>
              <a:rPr lang="cs-CZ" noProof="0" dirty="0"/>
              <a:t>Druhá úroveň</a:t>
            </a:r>
            <a:endParaRPr lang="fr-FR" noProof="0" dirty="0"/>
          </a:p>
          <a:p>
            <a:pPr lvl="2"/>
            <a:r>
              <a:rPr lang="cs-CZ" noProof="0" dirty="0"/>
              <a:t>Třetí úroveň</a:t>
            </a:r>
            <a:endParaRPr lang="fr-FR" noProof="0" dirty="0"/>
          </a:p>
          <a:p>
            <a:pPr lvl="3"/>
            <a:r>
              <a:rPr lang="cs-CZ" noProof="0" dirty="0"/>
              <a:t>Čtvrtá úroveň</a:t>
            </a:r>
            <a:endParaRPr lang="fr-FR" noProof="0" dirty="0"/>
          </a:p>
          <a:p>
            <a:pPr lvl="4"/>
            <a:r>
              <a:rPr lang="cs-CZ" noProof="0" dirty="0"/>
              <a:t>PÁTÁ ÚROVEŇ</a:t>
            </a:r>
            <a:endParaRPr lang="fr-FR" noProof="0" dirty="0"/>
          </a:p>
        </p:txBody>
      </p:sp>
    </p:spTree>
    <p:extLst>
      <p:ext uri="{BB962C8B-B14F-4D97-AF65-F5344CB8AC3E}">
        <p14:creationId xmlns:p14="http://schemas.microsoft.com/office/powerpoint/2010/main" val="3128316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_Left side Color">
    <p:spTree>
      <p:nvGrpSpPr>
        <p:cNvPr id="1" name=""/>
        <p:cNvGrpSpPr/>
        <p:nvPr/>
      </p:nvGrpSpPr>
      <p:grpSpPr>
        <a:xfrm>
          <a:off x="0" y="0"/>
          <a:ext cx="0" cy="0"/>
          <a:chOff x="0" y="0"/>
          <a:chExt cx="0" cy="0"/>
        </a:xfrm>
      </p:grpSpPr>
      <p:sp>
        <p:nvSpPr>
          <p:cNvPr id="12"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5" name="Sources">
            <a:extLst>
              <a:ext uri="{FF2B5EF4-FFF2-40B4-BE49-F238E27FC236}">
                <a16:creationId xmlns:a16="http://schemas.microsoft.com/office/drawing/2014/main" id="{EDF8D696-937F-42D0-A2BB-5AE856EF92F0}"/>
              </a:ext>
            </a:extLst>
          </p:cNvPr>
          <p:cNvSpPr>
            <a:spLocks noGrp="1"/>
          </p:cNvSpPr>
          <p:nvPr>
            <p:ph type="body" sz="quarter" idx="13" hasCustomPrompt="1"/>
          </p:nvPr>
        </p:nvSpPr>
        <p:spPr>
          <a:xfrm>
            <a:off x="3552925" y="4500000"/>
            <a:ext cx="5270400" cy="144073"/>
          </a:xfrm>
          <a:prstGeom prst="rect">
            <a:avLst/>
          </a:prstGeom>
        </p:spPr>
        <p:txBody>
          <a:bodyPr tIns="0" rIns="0" bIns="36000" anchor="b" anchorCtr="0"/>
          <a:lstStyle>
            <a:lvl1pPr marL="1588" indent="-1588">
              <a:spcBef>
                <a:spcPts val="0"/>
              </a:spcBef>
              <a:buNone/>
              <a:defRPr sz="700" b="0" i="1" baseline="0">
                <a:solidFill>
                  <a:schemeClr val="tx1"/>
                </a:solidFill>
              </a:defRPr>
            </a:lvl1pPr>
            <a:lvl2pPr marL="180000" indent="-180000">
              <a:spcBef>
                <a:spcPts val="0"/>
              </a:spcBef>
              <a:buNone/>
              <a:defRPr sz="700" i="1" baseline="0"/>
            </a:lvl2pPr>
            <a:lvl3pPr>
              <a:buNone/>
              <a:defRPr/>
            </a:lvl3pPr>
            <a:lvl4pPr>
              <a:buNone/>
              <a:defRPr/>
            </a:lvl4pPr>
            <a:lvl5pPr>
              <a:buNone/>
              <a:defRPr/>
            </a:lvl5pPr>
          </a:lstStyle>
          <a:p>
            <a:pPr lvl="1"/>
            <a:r>
              <a:rPr lang="cs-CZ" noProof="0" dirty="0"/>
              <a:t>Klikněte pro přidání zdrojů</a:t>
            </a:r>
            <a:endParaRPr lang="en-GB" noProof="0" dirty="0"/>
          </a:p>
        </p:txBody>
      </p:sp>
      <p:sp>
        <p:nvSpPr>
          <p:cNvPr id="8" name="Text Placeholder 3">
            <a:extLst>
              <a:ext uri="{FF2B5EF4-FFF2-40B4-BE49-F238E27FC236}">
                <a16:creationId xmlns:a16="http://schemas.microsoft.com/office/drawing/2014/main" id="{0B620084-3877-4EDA-8E7A-9F6B0576B809}"/>
              </a:ext>
            </a:extLst>
          </p:cNvPr>
          <p:cNvSpPr>
            <a:spLocks noGrp="1"/>
          </p:cNvSpPr>
          <p:nvPr>
            <p:ph idx="1" hasCustomPrompt="1"/>
          </p:nvPr>
        </p:nvSpPr>
        <p:spPr>
          <a:xfrm>
            <a:off x="3551338" y="1150938"/>
            <a:ext cx="5270400" cy="1355243"/>
          </a:xfrm>
          <a:prstGeom prst="rect">
            <a:avLst/>
          </a:prstGeom>
        </p:spPr>
        <p:txBody>
          <a:bodyPr vert="horz" lIns="0" tIns="0" rIns="0" bIns="0" rtlCol="0">
            <a:spAutoFit/>
          </a:bodyPr>
          <a:lstStyle>
            <a:lvl1pPr>
              <a:defRPr>
                <a:latin typeface="Calibri" panose="020F0502020204030204" pitchFamily="34" charset="0"/>
                <a:cs typeface="Calibri" panose="020F0502020204030204" pitchFamily="34" charset="0"/>
              </a:defRPr>
            </a:lvl1pPr>
            <a:lvl2pPr marL="315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2pPr>
            <a:lvl3pPr marL="459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3pPr>
            <a:lvl4pPr marL="603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cs-CZ" noProof="0" dirty="0"/>
              <a:t>Kliknutím změníte styl masky textu</a:t>
            </a:r>
            <a:endParaRPr lang="fr-FR" noProof="0" dirty="0"/>
          </a:p>
          <a:p>
            <a:pPr lvl="1"/>
            <a:r>
              <a:rPr lang="cs-CZ" noProof="0" dirty="0"/>
              <a:t>Druhá úroveň</a:t>
            </a:r>
            <a:endParaRPr lang="fr-FR" noProof="0" dirty="0"/>
          </a:p>
          <a:p>
            <a:pPr lvl="2"/>
            <a:r>
              <a:rPr lang="cs-CZ" noProof="0" dirty="0"/>
              <a:t>Třetí úroveň</a:t>
            </a:r>
            <a:endParaRPr lang="fr-FR" noProof="0" dirty="0"/>
          </a:p>
          <a:p>
            <a:pPr lvl="3"/>
            <a:r>
              <a:rPr lang="cs-CZ" noProof="0" dirty="0"/>
              <a:t>Čtvrtá úroveň</a:t>
            </a:r>
            <a:endParaRPr lang="fr-FR" noProof="0" dirty="0"/>
          </a:p>
          <a:p>
            <a:pPr lvl="4"/>
            <a:r>
              <a:rPr lang="cs-CZ" noProof="0" dirty="0"/>
              <a:t>PÁTÁ ÚROVEŇ</a:t>
            </a:r>
            <a:endParaRPr lang="fr-FR" noProof="0" dirty="0"/>
          </a:p>
        </p:txBody>
      </p:sp>
    </p:spTree>
    <p:extLst>
      <p:ext uri="{BB962C8B-B14F-4D97-AF65-F5344CB8AC3E}">
        <p14:creationId xmlns:p14="http://schemas.microsoft.com/office/powerpoint/2010/main" val="2362205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6"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2" name="ToC Title"/>
          <p:cNvSpPr>
            <a:spLocks noGrp="1"/>
          </p:cNvSpPr>
          <p:nvPr>
            <p:ph type="title" hasCustomPrompt="1"/>
          </p:nvPr>
        </p:nvSpPr>
        <p:spPr>
          <a:xfrm>
            <a:off x="325438" y="354742"/>
            <a:ext cx="8496000" cy="240707"/>
          </a:xfrm>
          <a:prstGeom prst="rect">
            <a:avLst/>
          </a:prstGeom>
        </p:spPr>
        <p:txBody>
          <a:bodyPr vert="horz" lIns="0" tIns="0" rIns="0" bIns="0" rtlCol="0" anchor="b">
            <a:spAutoFit/>
          </a:bodyPr>
          <a:lstStyle>
            <a:lvl1pPr>
              <a:lnSpc>
                <a:spcPct val="75000"/>
              </a:lnSpc>
              <a:defRPr lang="fr-FR" noProof="0" dirty="0">
                <a:latin typeface="Arial Black" panose="020B0A04020102020204" pitchFamily="34" charset="0"/>
              </a:defRPr>
            </a:lvl1pPr>
          </a:lstStyle>
          <a:p>
            <a:pPr lvl="0"/>
            <a:r>
              <a:rPr lang="cs-CZ" noProof="0" dirty="0"/>
              <a:t>KLIKNUTÍM VLOŽÍTE NADPIS</a:t>
            </a:r>
            <a:endParaRPr lang="en-US" noProof="0" dirty="0"/>
          </a:p>
        </p:txBody>
      </p:sp>
      <p:sp>
        <p:nvSpPr>
          <p:cNvPr id="5" name="ToC Content"/>
          <p:cNvSpPr>
            <a:spLocks noGrp="1"/>
          </p:cNvSpPr>
          <p:nvPr>
            <p:ph idx="1" hasCustomPrompt="1"/>
          </p:nvPr>
        </p:nvSpPr>
        <p:spPr>
          <a:xfrm>
            <a:off x="325438" y="1152000"/>
            <a:ext cx="8497887" cy="494494"/>
          </a:xfrm>
          <a:prstGeom prst="rect">
            <a:avLst/>
          </a:prstGeom>
        </p:spPr>
        <p:txBody>
          <a:bodyPr rIns="0">
            <a:spAutoFit/>
          </a:bodyPr>
          <a:lstStyle>
            <a:lvl1pPr marL="360000" indent="-360000">
              <a:spcBef>
                <a:spcPts val="1000"/>
              </a:spcBef>
              <a:spcAft>
                <a:spcPts val="200"/>
              </a:spcAft>
              <a:buClr>
                <a:srgbClr val="E60028"/>
              </a:buClr>
              <a:buSzPct val="100000"/>
              <a:buFont typeface="+mj-lt"/>
              <a:buNone/>
              <a:tabLst>
                <a:tab pos="8429625" algn="r"/>
              </a:tabLst>
              <a:defRPr sz="1800" b="1" cap="all" baseline="0">
                <a:solidFill>
                  <a:srgbClr val="E60028"/>
                </a:solidFill>
                <a:latin typeface="Calibri" panose="020F0502020204030204" pitchFamily="34" charset="0"/>
                <a:cs typeface="Calibri" panose="020F0502020204030204" pitchFamily="34" charset="0"/>
              </a:defRPr>
            </a:lvl1pPr>
            <a:lvl2pPr marL="720000" indent="-360000">
              <a:spcBef>
                <a:spcPts val="200"/>
              </a:spcBef>
              <a:buClrTx/>
              <a:buSzPct val="100000"/>
              <a:buFont typeface="+mj-lt"/>
              <a:buAutoNum type="alphaUcPeriod"/>
              <a:tabLst>
                <a:tab pos="8429625" algn="r"/>
              </a:tabLst>
              <a:defRPr sz="1400" cap="none" baseline="0">
                <a:latin typeface="Calibri" panose="020F0502020204030204" pitchFamily="34" charset="0"/>
                <a:cs typeface="Calibri" panose="020F0502020204030204" pitchFamily="34" charset="0"/>
              </a:defRPr>
            </a:lvl2pPr>
            <a:lvl3pPr marL="360000" indent="0">
              <a:spcBef>
                <a:spcPts val="2800"/>
              </a:spcBef>
              <a:buNone/>
              <a:tabLst>
                <a:tab pos="8429625" algn="r"/>
              </a:tabLst>
              <a:defRPr sz="1400" b="0" cap="all" baseline="0">
                <a:solidFill>
                  <a:srgbClr val="E60028"/>
                </a:solidFill>
              </a:defRPr>
            </a:lvl3pPr>
            <a:lvl4pPr marL="720000" indent="-360000">
              <a:spcBef>
                <a:spcPts val="200"/>
              </a:spcBef>
              <a:buClrTx/>
              <a:buFont typeface="+mj-lt"/>
              <a:buAutoNum type="alphaUcPeriod"/>
              <a:tabLst>
                <a:tab pos="8429625" algn="r"/>
              </a:tabLst>
              <a:defRPr sz="1200" cap="none" baseline="0"/>
            </a:lvl4pPr>
            <a:lvl5pPr marL="540000" indent="0">
              <a:buNone/>
              <a:tabLst>
                <a:tab pos="7988300" algn="r"/>
              </a:tabLst>
              <a:defRPr sz="800" cap="all" baseline="0"/>
            </a:lvl5pPr>
          </a:lstStyle>
          <a:p>
            <a:pPr lvl="0"/>
            <a:r>
              <a:rPr lang="cs-CZ" noProof="0" dirty="0"/>
              <a:t>KLIKNUTÍM VLOŽÍTE NÁZEV ODDÍLU</a:t>
            </a:r>
            <a:endParaRPr lang="en-US" noProof="0" dirty="0"/>
          </a:p>
          <a:p>
            <a:pPr lvl="1"/>
            <a:r>
              <a:rPr lang="cs-CZ" noProof="0" dirty="0"/>
              <a:t>Přidat další sekci</a:t>
            </a:r>
            <a:endParaRPr lang="en-US" noProof="0" dirty="0"/>
          </a:p>
        </p:txBody>
      </p:sp>
      <p:sp>
        <p:nvSpPr>
          <p:cNvPr id="7" name="Rectangle 6">
            <a:extLst>
              <a:ext uri="{FF2B5EF4-FFF2-40B4-BE49-F238E27FC236}">
                <a16:creationId xmlns:a16="http://schemas.microsoft.com/office/drawing/2014/main" id="{762E0767-2C7B-4A8B-88C1-F85FEC17A762}"/>
              </a:ext>
            </a:extLst>
          </p:cNvPr>
          <p:cNvSpPr/>
          <p:nvPr userDrawn="1"/>
        </p:nvSpPr>
        <p:spPr>
          <a:xfrm>
            <a:off x="144000" y="648000"/>
            <a:ext cx="2016000" cy="54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noProof="0">
              <a:latin typeface="Quicksand Light" pitchFamily="2"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6"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7" name="Disclaimer Text"/>
          <p:cNvSpPr>
            <a:spLocks noGrp="1"/>
          </p:cNvSpPr>
          <p:nvPr>
            <p:ph type="body" sz="quarter" idx="14" hasCustomPrompt="1"/>
          </p:nvPr>
        </p:nvSpPr>
        <p:spPr>
          <a:xfrm>
            <a:off x="325438" y="1150938"/>
            <a:ext cx="8497887" cy="131574"/>
          </a:xfrm>
          <a:prstGeom prst="rect">
            <a:avLst/>
          </a:prstGeom>
        </p:spPr>
        <p:txBody>
          <a:bodyPr wrap="square" rIns="0">
            <a:spAutoFit/>
          </a:bodyPr>
          <a:lstStyle>
            <a:lvl1pPr marL="0" indent="0">
              <a:lnSpc>
                <a:spcPct val="95000"/>
              </a:lnSpc>
              <a:spcBef>
                <a:spcPts val="600"/>
              </a:spcBef>
              <a:spcAft>
                <a:spcPts val="0"/>
              </a:spcAft>
              <a:buFontTx/>
              <a:buNone/>
              <a:defRPr sz="900" b="0" i="0">
                <a:solidFill>
                  <a:schemeClr val="tx1"/>
                </a:solidFill>
                <a:latin typeface="Calibri" panose="020F0502020204030204" pitchFamily="34" charset="0"/>
                <a:ea typeface="Source Sans Pro" pitchFamily="34" charset="0"/>
                <a:cs typeface="Calibri" panose="020F0502020204030204" pitchFamily="34" charset="0"/>
              </a:defRPr>
            </a:lvl1pPr>
            <a:lvl2pPr marL="180000" indent="-180000">
              <a:spcBef>
                <a:spcPts val="600"/>
              </a:spcBef>
              <a:buClr>
                <a:schemeClr val="tx1">
                  <a:lumMod val="65000"/>
                  <a:lumOff val="35000"/>
                </a:schemeClr>
              </a:buClr>
              <a:buSzPct val="100000"/>
              <a:buFont typeface="Arial" pitchFamily="34" charset="0"/>
              <a:buChar char="-"/>
              <a:defRPr sz="1100" b="0" i="1">
                <a:solidFill>
                  <a:schemeClr val="tx1"/>
                </a:solidFill>
              </a:defRPr>
            </a:lvl2pPr>
            <a:lvl3pPr marL="360000" indent="-180000">
              <a:spcBef>
                <a:spcPts val="200"/>
              </a:spcBef>
              <a:buClr>
                <a:schemeClr val="tx1">
                  <a:lumMod val="65000"/>
                  <a:lumOff val="35000"/>
                </a:schemeClr>
              </a:buClr>
              <a:buSzPct val="100000"/>
              <a:buFont typeface="Arial" pitchFamily="34" charset="0"/>
              <a:buChar char="-"/>
              <a:defRPr sz="1100" i="1"/>
            </a:lvl3pPr>
            <a:lvl4pPr marL="252000" indent="-108000">
              <a:spcBef>
                <a:spcPts val="100"/>
              </a:spcBef>
              <a:buClr>
                <a:schemeClr val="tx2"/>
              </a:buClr>
              <a:buSzPct val="90000"/>
              <a:buFont typeface="Arial" pitchFamily="34" charset="0"/>
              <a:buChar char="●"/>
              <a:defRPr sz="1100" i="1"/>
            </a:lvl4pPr>
            <a:lvl5pPr marL="360000" indent="-108000">
              <a:spcBef>
                <a:spcPts val="100"/>
              </a:spcBef>
              <a:buClr>
                <a:schemeClr val="tx2"/>
              </a:buClr>
              <a:buSzPct val="90000"/>
              <a:buFont typeface="Wingdings 3" pitchFamily="18" charset="2"/>
              <a:buChar char=""/>
              <a:defRPr sz="1100" i="1"/>
            </a:lvl5pPr>
          </a:lstStyle>
          <a:p>
            <a:pPr lvl="0"/>
            <a:r>
              <a:rPr lang="cs-CZ" noProof="0" dirty="0"/>
              <a:t>Kliknutím upravte hlavní styl textu</a:t>
            </a:r>
            <a:endParaRPr lang="en-US" noProof="0" dirty="0"/>
          </a:p>
        </p:txBody>
      </p:sp>
      <p:sp>
        <p:nvSpPr>
          <p:cNvPr id="5" name="Disclaimer Title"/>
          <p:cNvSpPr>
            <a:spLocks noGrp="1"/>
          </p:cNvSpPr>
          <p:nvPr>
            <p:ph type="title" hasCustomPrompt="1"/>
          </p:nvPr>
        </p:nvSpPr>
        <p:spPr>
          <a:xfrm>
            <a:off x="325438" y="354742"/>
            <a:ext cx="8496000" cy="240707"/>
          </a:xfrm>
          <a:prstGeom prst="rect">
            <a:avLst/>
          </a:prstGeom>
        </p:spPr>
        <p:txBody>
          <a:bodyPr vert="horz" lIns="0" tIns="0" rIns="0" bIns="0" rtlCol="0" anchor="b">
            <a:spAutoFit/>
          </a:bodyPr>
          <a:lstStyle>
            <a:lvl1pPr>
              <a:lnSpc>
                <a:spcPct val="75000"/>
              </a:lnSpc>
              <a:defRPr lang="fr-FR" noProof="0" dirty="0">
                <a:latin typeface="Arial Black" panose="020B0A04020102020204" pitchFamily="34" charset="0"/>
              </a:defRPr>
            </a:lvl1pPr>
          </a:lstStyle>
          <a:p>
            <a:pPr lvl="0"/>
            <a:r>
              <a:rPr lang="cs-CZ" noProof="0" dirty="0"/>
              <a:t>KLIKNUTÍM VLOŽÍTE NADPIS</a:t>
            </a:r>
            <a:endParaRPr lang="en-US" noProof="0" dirty="0"/>
          </a:p>
        </p:txBody>
      </p:sp>
      <p:sp>
        <p:nvSpPr>
          <p:cNvPr id="9" name="Sources">
            <a:extLst>
              <a:ext uri="{FF2B5EF4-FFF2-40B4-BE49-F238E27FC236}">
                <a16:creationId xmlns:a16="http://schemas.microsoft.com/office/drawing/2014/main" id="{66CDEB1D-B8F5-47BA-8571-0C6D5BB9DF26}"/>
              </a:ext>
            </a:extLst>
          </p:cNvPr>
          <p:cNvSpPr>
            <a:spLocks noGrp="1"/>
          </p:cNvSpPr>
          <p:nvPr>
            <p:ph type="body" sz="quarter" idx="13" hasCustomPrompt="1"/>
          </p:nvPr>
        </p:nvSpPr>
        <p:spPr>
          <a:xfrm>
            <a:off x="324000" y="4500000"/>
            <a:ext cx="8496000" cy="144073"/>
          </a:xfrm>
          <a:prstGeom prst="rect">
            <a:avLst/>
          </a:prstGeom>
        </p:spPr>
        <p:txBody>
          <a:bodyPr tIns="0" rIns="0" bIns="36000" anchor="b" anchorCtr="0"/>
          <a:lstStyle>
            <a:lvl1pPr marL="1588" indent="-1588">
              <a:spcBef>
                <a:spcPts val="0"/>
              </a:spcBef>
              <a:buNone/>
              <a:defRPr sz="700" b="0" i="1" baseline="0">
                <a:solidFill>
                  <a:schemeClr val="tx1"/>
                </a:solidFill>
              </a:defRPr>
            </a:lvl1pPr>
            <a:lvl2pPr marL="180000" indent="-180000">
              <a:spcBef>
                <a:spcPts val="0"/>
              </a:spcBef>
              <a:buNone/>
              <a:defRPr sz="700" i="1" baseline="0"/>
            </a:lvl2pPr>
            <a:lvl3pPr>
              <a:buNone/>
              <a:defRPr/>
            </a:lvl3pPr>
            <a:lvl4pPr>
              <a:buNone/>
              <a:defRPr/>
            </a:lvl4pPr>
            <a:lvl5pPr>
              <a:buNone/>
              <a:defRPr/>
            </a:lvl5pPr>
          </a:lstStyle>
          <a:p>
            <a:pPr lvl="1"/>
            <a:r>
              <a:rPr lang="cs-CZ" noProof="0" dirty="0"/>
              <a:t>Klikněte pro přidání zdrojů</a:t>
            </a:r>
            <a:endParaRPr lang="en-GB" noProof="0" dirty="0"/>
          </a:p>
        </p:txBody>
      </p:sp>
      <p:sp>
        <p:nvSpPr>
          <p:cNvPr id="8" name="Rectangle 7">
            <a:extLst>
              <a:ext uri="{FF2B5EF4-FFF2-40B4-BE49-F238E27FC236}">
                <a16:creationId xmlns:a16="http://schemas.microsoft.com/office/drawing/2014/main" id="{3FC1BBD5-C468-4B07-AEDC-B9D783237610}"/>
              </a:ext>
            </a:extLst>
          </p:cNvPr>
          <p:cNvSpPr/>
          <p:nvPr userDrawn="1"/>
        </p:nvSpPr>
        <p:spPr>
          <a:xfrm>
            <a:off x="144000" y="648000"/>
            <a:ext cx="2016000" cy="54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noProof="0">
              <a:latin typeface="Quicksand Light" pitchFamily="2"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Slide_Black">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89870033-57CA-433E-982E-8373BC4637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4352" y="2186130"/>
            <a:ext cx="5428252" cy="796650"/>
          </a:xfrm>
          <a:prstGeom prst="rect">
            <a:avLst/>
          </a:prstGeom>
        </p:spPr>
      </p:pic>
    </p:spTree>
    <p:extLst>
      <p:ext uri="{BB962C8B-B14F-4D97-AF65-F5344CB8AC3E}">
        <p14:creationId xmlns:p14="http://schemas.microsoft.com/office/powerpoint/2010/main" val="2088325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End Slide_Black">
    <p:bg>
      <p:bgPr>
        <a:solidFill>
          <a:schemeClr val="tx1"/>
        </a:solidFill>
        <a:effectLst/>
      </p:bgPr>
    </p:bg>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533BDA07-19C1-48EC-870B-19CC5BA7D2A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4352" y="2186130"/>
            <a:ext cx="5428252" cy="796650"/>
          </a:xfrm>
          <a:prstGeom prst="rect">
            <a:avLst/>
          </a:prstGeom>
        </p:spPr>
      </p:pic>
    </p:spTree>
    <p:extLst>
      <p:ext uri="{BB962C8B-B14F-4D97-AF65-F5344CB8AC3E}">
        <p14:creationId xmlns:p14="http://schemas.microsoft.com/office/powerpoint/2010/main" val="3544681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_Red">
    <p:bg>
      <p:bgPr>
        <a:solidFill>
          <a:schemeClr val="bg2"/>
        </a:solidFill>
        <a:effectLst/>
      </p:bgPr>
    </p:bg>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53CA2641-223A-4EB5-9562-E244C2358F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4352" y="2186130"/>
            <a:ext cx="5428252" cy="796650"/>
          </a:xfrm>
          <a:prstGeom prst="rect">
            <a:avLst/>
          </a:prstGeom>
        </p:spPr>
      </p:pic>
    </p:spTree>
    <p:extLst>
      <p:ext uri="{BB962C8B-B14F-4D97-AF65-F5344CB8AC3E}">
        <p14:creationId xmlns:p14="http://schemas.microsoft.com/office/powerpoint/2010/main" val="365771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68081-79A2-4DAD-AA53-7530BA3E47DB}"/>
              </a:ext>
            </a:extLst>
          </p:cNvPr>
          <p:cNvSpPr>
            <a:spLocks noGrp="1"/>
          </p:cNvSpPr>
          <p:nvPr>
            <p:ph type="title"/>
          </p:nvPr>
        </p:nvSpPr>
        <p:spPr/>
        <p:txBody>
          <a:bodyPr/>
          <a:lstStyle/>
          <a:p>
            <a:r>
              <a:rPr lang="en-US"/>
              <a:t>Click to edit Master title style</a:t>
            </a:r>
            <a:endParaRPr lang="cs-CZ"/>
          </a:p>
        </p:txBody>
      </p:sp>
    </p:spTree>
    <p:extLst>
      <p:ext uri="{BB962C8B-B14F-4D97-AF65-F5344CB8AC3E}">
        <p14:creationId xmlns:p14="http://schemas.microsoft.com/office/powerpoint/2010/main" val="309840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_Picture">
    <p:spTree>
      <p:nvGrpSpPr>
        <p:cNvPr id="1" name=""/>
        <p:cNvGrpSpPr/>
        <p:nvPr/>
      </p:nvGrpSpPr>
      <p:grpSpPr>
        <a:xfrm>
          <a:off x="0" y="0"/>
          <a:ext cx="0" cy="0"/>
          <a:chOff x="0" y="0"/>
          <a:chExt cx="0" cy="0"/>
        </a:xfrm>
      </p:grpSpPr>
      <p:sp>
        <p:nvSpPr>
          <p:cNvPr id="22" name="Picture Placeholder">
            <a:extLst>
              <a:ext uri="{FF2B5EF4-FFF2-40B4-BE49-F238E27FC236}">
                <a16:creationId xmlns:a16="http://schemas.microsoft.com/office/drawing/2014/main" id="{2EF15FF5-02DC-489F-B615-26E248973116}"/>
              </a:ext>
            </a:extLst>
          </p:cNvPr>
          <p:cNvSpPr>
            <a:spLocks noGrp="1"/>
          </p:cNvSpPr>
          <p:nvPr>
            <p:ph type="pic" sz="quarter" idx="16" hasCustomPrompt="1"/>
          </p:nvPr>
        </p:nvSpPr>
        <p:spPr>
          <a:xfrm>
            <a:off x="0" y="0"/>
            <a:ext cx="3600000" cy="5143500"/>
          </a:xfrm>
          <a:prstGeom prst="rect">
            <a:avLst/>
          </a:prstGeom>
          <a:ln>
            <a:noFill/>
          </a:ln>
        </p:spPr>
        <p:txBody>
          <a:bodyPr anchor="ctr">
            <a:noAutofit/>
          </a:bodyPr>
          <a:lstStyle>
            <a:lvl1pPr algn="ctr">
              <a:buNone/>
              <a:defRPr b="0" i="1" baseline="0">
                <a:solidFill>
                  <a:schemeClr val="accent4">
                    <a:lumMod val="60000"/>
                    <a:lumOff val="40000"/>
                  </a:schemeClr>
                </a:solidFill>
              </a:defRPr>
            </a:lvl1pPr>
          </a:lstStyle>
          <a:p>
            <a:r>
              <a:rPr lang="cs-CZ" dirty="0"/>
              <a:t>Kliknutím vložíte obrázek</a:t>
            </a:r>
            <a:endParaRPr lang="en-US" dirty="0"/>
          </a:p>
        </p:txBody>
      </p:sp>
      <p:sp>
        <p:nvSpPr>
          <p:cNvPr id="14" name="Cover Subtitle"/>
          <p:cNvSpPr>
            <a:spLocks noGrp="1"/>
          </p:cNvSpPr>
          <p:nvPr>
            <p:ph type="subTitle" idx="1" hasCustomPrompt="1"/>
          </p:nvPr>
        </p:nvSpPr>
        <p:spPr>
          <a:xfrm>
            <a:off x="3816000" y="3240000"/>
            <a:ext cx="5005738" cy="249299"/>
          </a:xfrm>
          <a:prstGeom prst="rect">
            <a:avLst/>
          </a:prstGeom>
          <a:noFill/>
        </p:spPr>
        <p:txBody>
          <a:bodyPr wrap="square" lIns="0" tIns="0" rIns="0" bIns="0" rtlCol="0" anchor="t">
            <a:spAutoFit/>
          </a:bodyPr>
          <a:lstStyle>
            <a:lvl1pPr marL="0" indent="0" algn="l" defTabSz="914400" rtl="0" eaLnBrk="1" latinLnBrk="0" hangingPunct="1">
              <a:spcBef>
                <a:spcPts val="900"/>
              </a:spcBef>
              <a:buClr>
                <a:schemeClr val="tx2"/>
              </a:buClr>
              <a:buSzPct val="90000"/>
              <a:buFont typeface="Wingdings" pitchFamily="2" charset="2"/>
              <a:buNone/>
              <a:defRPr lang="en-GB" sz="1800" b="0" kern="1200" cap="none" spc="0" baseline="0" dirty="0">
                <a:solidFill>
                  <a:schemeClr val="bg2"/>
                </a:solidFill>
                <a:latin typeface="Calibri" panose="020F0502020204030204" pitchFamily="34" charset="0"/>
                <a:ea typeface="+mn-ea"/>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noProof="0" dirty="0"/>
              <a:t>Kliknutím vložíte podnadpis</a:t>
            </a:r>
            <a:endParaRPr lang="en-US" noProof="0" dirty="0"/>
          </a:p>
        </p:txBody>
      </p:sp>
      <p:sp>
        <p:nvSpPr>
          <p:cNvPr id="16" name="Cover Title"/>
          <p:cNvSpPr>
            <a:spLocks noGrp="1"/>
          </p:cNvSpPr>
          <p:nvPr>
            <p:ph type="ctrTitle" hasCustomPrompt="1"/>
          </p:nvPr>
        </p:nvSpPr>
        <p:spPr>
          <a:xfrm>
            <a:off x="3816000" y="2040956"/>
            <a:ext cx="5005738" cy="837152"/>
          </a:xfrm>
          <a:prstGeom prst="rect">
            <a:avLst/>
          </a:prstGeom>
          <a:noFill/>
        </p:spPr>
        <p:txBody>
          <a:bodyPr wrap="square" lIns="0" tIns="0" rIns="0" bIns="0" rtlCol="0" anchor="b">
            <a:spAutoFit/>
          </a:bodyPr>
          <a:lstStyle>
            <a:lvl1pPr marL="0" algn="l" defTabSz="914400" rtl="0" eaLnBrk="1" fontAlgn="base" latinLnBrk="0" hangingPunct="1">
              <a:lnSpc>
                <a:spcPct val="85000"/>
              </a:lnSpc>
              <a:spcBef>
                <a:spcPct val="0"/>
              </a:spcBef>
              <a:spcAft>
                <a:spcPct val="0"/>
              </a:spcAft>
              <a:buNone/>
              <a:defRPr lang="en-GB" sz="3200" b="1" kern="1200" spc="0" baseline="0" dirty="0">
                <a:solidFill>
                  <a:schemeClr val="bg2"/>
                </a:solidFill>
                <a:latin typeface="Arial Black" panose="020B0A04020102020204" pitchFamily="34" charset="0"/>
                <a:ea typeface="+mn-ea"/>
                <a:cs typeface="+mn-cs"/>
              </a:defRPr>
            </a:lvl1pPr>
          </a:lstStyle>
          <a:p>
            <a:r>
              <a:rPr lang="cs-CZ" noProof="0" dirty="0"/>
              <a:t>Kliknutím vložíte název prezentace</a:t>
            </a:r>
            <a:endParaRPr lang="en-US" noProof="0" dirty="0"/>
          </a:p>
        </p:txBody>
      </p:sp>
      <p:sp>
        <p:nvSpPr>
          <p:cNvPr id="25" name="Privacy"/>
          <p:cNvSpPr>
            <a:spLocks noGrp="1"/>
          </p:cNvSpPr>
          <p:nvPr>
            <p:ph type="body" sz="quarter" idx="15" hasCustomPrompt="1"/>
          </p:nvPr>
        </p:nvSpPr>
        <p:spPr>
          <a:xfrm>
            <a:off x="7140187" y="156532"/>
            <a:ext cx="1681551" cy="138499"/>
          </a:xfrm>
          <a:prstGeom prst="rect">
            <a:avLst/>
          </a:prstGeom>
          <a:noFill/>
        </p:spPr>
        <p:txBody>
          <a:bodyPr wrap="none" lIns="0" tIns="0" rIns="0" bIns="0" rtlCol="0" anchor="ctr">
            <a:spAutoFit/>
          </a:bodyPr>
          <a:lstStyle>
            <a:lvl1pPr marL="0" indent="0" algn="r" defTabSz="914400" rtl="0" eaLnBrk="1" latinLnBrk="0" hangingPunct="1">
              <a:spcBef>
                <a:spcPts val="0"/>
              </a:spcBef>
              <a:buNone/>
              <a:defRPr lang="en-US" sz="1000" b="0" kern="1200" cap="all" spc="200" baseline="0" dirty="0">
                <a:solidFill>
                  <a:schemeClr val="tx1"/>
                </a:solidFill>
                <a:latin typeface="Calibri" panose="020F0502020204030204" pitchFamily="34" charset="0"/>
                <a:ea typeface="+mn-ea"/>
                <a:cs typeface="Calibri" panose="020F0502020204030204" pitchFamily="34" charset="0"/>
              </a:defRPr>
            </a:lvl1pPr>
          </a:lstStyle>
          <a:p>
            <a:pPr lvl="0"/>
            <a:r>
              <a:rPr lang="cs-CZ" noProof="0" dirty="0" err="1"/>
              <a:t>ÚRoVEŇ</a:t>
            </a:r>
            <a:r>
              <a:rPr lang="cs-CZ" noProof="0" dirty="0"/>
              <a:t> ZABEZPEČENÍ</a:t>
            </a:r>
            <a:endParaRPr lang="fr-FR" noProof="0" dirty="0"/>
          </a:p>
        </p:txBody>
      </p:sp>
      <p:sp>
        <p:nvSpPr>
          <p:cNvPr id="12" name="DatePresentation"/>
          <p:cNvSpPr>
            <a:spLocks noGrp="1"/>
          </p:cNvSpPr>
          <p:nvPr>
            <p:ph type="body" sz="quarter" idx="13" hasCustomPrompt="1"/>
          </p:nvPr>
        </p:nvSpPr>
        <p:spPr>
          <a:xfrm>
            <a:off x="3816000" y="164226"/>
            <a:ext cx="533800" cy="138499"/>
          </a:xfrm>
          <a:prstGeom prst="rect">
            <a:avLst/>
          </a:prstGeom>
          <a:noFill/>
        </p:spPr>
        <p:txBody>
          <a:bodyPr wrap="none" lIns="0" tIns="0" rIns="0" bIns="0" rtlCol="0" anchor="ctr">
            <a:spAutoFit/>
          </a:bodyPr>
          <a:lstStyle>
            <a:lvl1pPr marL="0" indent="0" algn="l" defTabSz="914400" rtl="0" eaLnBrk="1" latinLnBrk="0" hangingPunct="1">
              <a:spcBef>
                <a:spcPts val="0"/>
              </a:spcBef>
              <a:buNone/>
              <a:defRPr lang="en-US" sz="1000" b="0" kern="1200" cap="all" spc="200" baseline="0" dirty="0">
                <a:solidFill>
                  <a:schemeClr val="tx1"/>
                </a:solidFill>
                <a:latin typeface="Calibri" panose="020F0502020204030204" pitchFamily="34" charset="0"/>
                <a:ea typeface="+mn-ea"/>
                <a:cs typeface="Calibri" panose="020F0502020204030204" pitchFamily="34" charset="0"/>
              </a:defRPr>
            </a:lvl1pPr>
          </a:lstStyle>
          <a:p>
            <a:pPr lvl="0"/>
            <a:r>
              <a:rPr lang="cs-CZ" noProof="0" dirty="0"/>
              <a:t>DATUM</a:t>
            </a:r>
            <a:endParaRPr lang="en-US" noProof="0" dirty="0"/>
          </a:p>
        </p:txBody>
      </p:sp>
      <p:pic>
        <p:nvPicPr>
          <p:cNvPr id="10" name="Obrázek 9">
            <a:extLst>
              <a:ext uri="{FF2B5EF4-FFF2-40B4-BE49-F238E27FC236}">
                <a16:creationId xmlns:a16="http://schemas.microsoft.com/office/drawing/2014/main" id="{1FDA47B0-0DAA-4EF3-8678-D678B2DAB5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1496" y="4546643"/>
            <a:ext cx="3010301" cy="44179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_1_Color">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1008000" y="2510979"/>
            <a:ext cx="3960000" cy="753283"/>
          </a:xfrm>
          <a:prstGeom prst="rect">
            <a:avLst/>
          </a:prstGeom>
          <a:noFill/>
        </p:spPr>
        <p:txBody>
          <a:bodyPr vert="horz" wrap="square" lIns="0" tIns="0" rIns="0" bIns="0" rtlCol="0" anchor="t">
            <a:spAutoFit/>
          </a:bodyPr>
          <a:lstStyle>
            <a:lvl1pPr>
              <a:defRPr lang="fr-FR" sz="3200" b="1" spc="0" noProof="0">
                <a:solidFill>
                  <a:schemeClr val="tx1"/>
                </a:solidFill>
                <a:latin typeface="Calibri" panose="020F0502020204030204" pitchFamily="34" charset="0"/>
                <a:ea typeface="+mn-ea"/>
                <a:cs typeface="+mn-cs"/>
              </a:defRPr>
            </a:lvl1pPr>
          </a:lstStyle>
          <a:p>
            <a:pPr marL="0" lvl="0"/>
            <a:r>
              <a:rPr lang="cs-CZ" noProof="0" dirty="0"/>
              <a:t>KLIKNUTÍM</a:t>
            </a:r>
            <a:br>
              <a:rPr lang="cs-CZ" noProof="0" dirty="0"/>
            </a:br>
            <a:r>
              <a:rPr lang="cs-CZ" noProof="0" dirty="0"/>
              <a:t>VLOŽÍTE </a:t>
            </a:r>
            <a:r>
              <a:rPr lang="cs-CZ" noProof="0" dirty="0" err="1"/>
              <a:t>NadPIS</a:t>
            </a:r>
            <a:endParaRPr lang="en-US" noProof="0" dirty="0"/>
          </a:p>
        </p:txBody>
      </p:sp>
      <p:sp>
        <p:nvSpPr>
          <p:cNvPr id="14" name="Text Placeholder 33"/>
          <p:cNvSpPr>
            <a:spLocks noGrp="1"/>
          </p:cNvSpPr>
          <p:nvPr>
            <p:ph type="body" sz="quarter" idx="11" hasCustomPrompt="1"/>
          </p:nvPr>
        </p:nvSpPr>
        <p:spPr>
          <a:xfrm>
            <a:off x="1008000" y="1370434"/>
            <a:ext cx="559449" cy="870431"/>
          </a:xfrm>
          <a:prstGeom prst="rect">
            <a:avLst/>
          </a:prstGeom>
          <a:noFill/>
        </p:spPr>
        <p:txBody>
          <a:bodyPr vert="horz" wrap="none" lIns="0" tIns="0" rIns="0" bIns="0" rtlCol="0" anchor="b">
            <a:spAutoFit/>
          </a:bodyPr>
          <a:lstStyle>
            <a:lvl1pPr marL="0" indent="0">
              <a:buNone/>
              <a:defRPr lang="fr-FR" sz="6600" cap="all" spc="0" noProof="0" dirty="0">
                <a:solidFill>
                  <a:schemeClr val="tx1"/>
                </a:solidFill>
                <a:latin typeface="Arial Black" panose="020B0A04020102020204" pitchFamily="34" charset="0"/>
                <a:ea typeface="+mn-ea"/>
                <a:cs typeface="+mn-cs"/>
              </a:defRPr>
            </a:lvl1pPr>
          </a:lstStyle>
          <a:p>
            <a:pPr marL="505800" lvl="0" indent="-685800" fontAlgn="base">
              <a:lnSpc>
                <a:spcPct val="85000"/>
              </a:lnSpc>
              <a:spcBef>
                <a:spcPct val="0"/>
              </a:spcBef>
              <a:spcAft>
                <a:spcPct val="0"/>
              </a:spcAft>
            </a:pPr>
            <a:r>
              <a:rPr lang="en-US" noProof="0" dirty="0"/>
              <a:t>#</a:t>
            </a:r>
          </a:p>
        </p:txBody>
      </p:sp>
      <p:sp>
        <p:nvSpPr>
          <p:cNvPr id="9" name="Subtitle 2"/>
          <p:cNvSpPr>
            <a:spLocks noGrp="1"/>
          </p:cNvSpPr>
          <p:nvPr>
            <p:ph type="subTitle" idx="1" hasCustomPrompt="1"/>
          </p:nvPr>
        </p:nvSpPr>
        <p:spPr>
          <a:xfrm>
            <a:off x="1008000" y="3628715"/>
            <a:ext cx="3960000" cy="249299"/>
          </a:xfrm>
          <a:prstGeom prst="rect">
            <a:avLst/>
          </a:prstGeom>
        </p:spPr>
        <p:txBody>
          <a:bodyPr wrap="square" rIns="0">
            <a:spAutoFit/>
          </a:bodyPr>
          <a:lstStyle>
            <a:lvl1pPr marL="0" indent="0" algn="l" defTabSz="914400" rtl="0" eaLnBrk="1" latinLnBrk="0" hangingPunct="1">
              <a:spcBef>
                <a:spcPts val="400"/>
              </a:spcBef>
              <a:buClr>
                <a:schemeClr val="tx2"/>
              </a:buClr>
              <a:buSzPct val="90000"/>
              <a:buFont typeface="Wingdings" pitchFamily="2" charset="2"/>
              <a:buNone/>
              <a:defRPr lang="en-US" sz="1800" b="0" kern="1200" cap="none" baseline="0" dirty="0" smtClean="0">
                <a:solidFill>
                  <a:schemeClr val="tx1"/>
                </a:solidFill>
                <a:latin typeface="Calibri" panose="020F0502020204030204" pitchFamily="34" charset="0"/>
                <a:ea typeface="+mn-ea"/>
                <a:cs typeface="Calibri" panose="020F0502020204030204" pitchFamily="34" charset="0"/>
              </a:defRPr>
            </a:lvl1pPr>
            <a:lvl2pPr marL="0" indent="0" algn="l">
              <a:spcBef>
                <a:spcPts val="400"/>
              </a:spcBef>
              <a:buNone/>
              <a:defRPr lang="en-GB" sz="1800" kern="1200" dirty="0">
                <a:solidFill>
                  <a:schemeClr val="bg2"/>
                </a:solidFill>
                <a:latin typeface="Source Sans Pro" panose="020B0503030403020204" pitchFamily="34" charset="0"/>
                <a:ea typeface="+mn-ea"/>
                <a:cs typeface="Arial" pitchFamily="34" charset="0"/>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noProof="0" dirty="0"/>
              <a:t>Kliknutím vložíte podnadpis</a:t>
            </a:r>
            <a:endParaRPr lang="en-US" noProof="0" dirty="0"/>
          </a:p>
        </p:txBody>
      </p:sp>
      <p:sp>
        <p:nvSpPr>
          <p:cNvPr id="12" name="Rectangle 11">
            <a:extLst>
              <a:ext uri="{FF2B5EF4-FFF2-40B4-BE49-F238E27FC236}">
                <a16:creationId xmlns:a16="http://schemas.microsoft.com/office/drawing/2014/main" id="{AB9BE19C-1469-4296-A028-12303FE1AB84}"/>
              </a:ext>
            </a:extLst>
          </p:cNvPr>
          <p:cNvSpPr/>
          <p:nvPr userDrawn="1"/>
        </p:nvSpPr>
        <p:spPr>
          <a:xfrm>
            <a:off x="5184000" y="0"/>
            <a:ext cx="3960000" cy="51444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Calibri" panose="020F0502020204030204" pitchFamily="34" charset="0"/>
            </a:endParaRPr>
          </a:p>
        </p:txBody>
      </p:sp>
      <p:sp>
        <p:nvSpPr>
          <p:cNvPr id="8" name="Rectangle 7">
            <a:extLst>
              <a:ext uri="{FF2B5EF4-FFF2-40B4-BE49-F238E27FC236}">
                <a16:creationId xmlns:a16="http://schemas.microsoft.com/office/drawing/2014/main" id="{6C21A9E0-8BC8-4711-81B6-F5BEB3131FAF}"/>
              </a:ext>
            </a:extLst>
          </p:cNvPr>
          <p:cNvSpPr/>
          <p:nvPr userDrawn="1"/>
        </p:nvSpPr>
        <p:spPr>
          <a:xfrm>
            <a:off x="387653" y="2248614"/>
            <a:ext cx="5218281" cy="90000"/>
          </a:xfrm>
          <a:prstGeom prst="rect">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Quicksand Light" pitchFamily="2" charset="0"/>
            </a:endParaRPr>
          </a:p>
        </p:txBody>
      </p:sp>
      <p:pic>
        <p:nvPicPr>
          <p:cNvPr id="3" name="Obrázek 2">
            <a:extLst>
              <a:ext uri="{FF2B5EF4-FFF2-40B4-BE49-F238E27FC236}">
                <a16:creationId xmlns:a16="http://schemas.microsoft.com/office/drawing/2014/main" id="{418B33BD-0681-4E59-851E-D890268E0A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000" y="4616513"/>
            <a:ext cx="985730" cy="35127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_1_Picture">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1008000" y="2512800"/>
            <a:ext cx="3960000" cy="753283"/>
          </a:xfrm>
          <a:prstGeom prst="rect">
            <a:avLst/>
          </a:prstGeom>
          <a:noFill/>
        </p:spPr>
        <p:txBody>
          <a:bodyPr vert="horz" wrap="square" lIns="0" tIns="0" rIns="0" bIns="0" rtlCol="0" anchor="t">
            <a:spAutoFit/>
          </a:bodyPr>
          <a:lstStyle>
            <a:lvl1pPr>
              <a:defRPr lang="fr-FR" sz="3200" b="1" spc="0" noProof="0">
                <a:solidFill>
                  <a:schemeClr val="bg2"/>
                </a:solidFill>
                <a:latin typeface="Calibri" panose="020F0502020204030204" pitchFamily="34" charset="0"/>
                <a:ea typeface="+mn-ea"/>
                <a:cs typeface="Calibri" panose="020F0502020204030204" pitchFamily="34" charset="0"/>
              </a:defRPr>
            </a:lvl1pPr>
          </a:lstStyle>
          <a:p>
            <a:pPr marL="0" lvl="0"/>
            <a:r>
              <a:rPr lang="cs-CZ" noProof="0" dirty="0"/>
              <a:t>KLIKNUTÍM </a:t>
            </a:r>
            <a:br>
              <a:rPr lang="cs-CZ" noProof="0" dirty="0"/>
            </a:br>
            <a:r>
              <a:rPr lang="cs-CZ" noProof="0" dirty="0"/>
              <a:t>VLOŽÍTE NADPIS</a:t>
            </a:r>
            <a:endParaRPr lang="en-US" noProof="0" dirty="0"/>
          </a:p>
        </p:txBody>
      </p:sp>
      <p:sp>
        <p:nvSpPr>
          <p:cNvPr id="14" name="Text Placeholder 33"/>
          <p:cNvSpPr>
            <a:spLocks noGrp="1"/>
          </p:cNvSpPr>
          <p:nvPr>
            <p:ph type="body" sz="quarter" idx="11" hasCustomPrompt="1"/>
          </p:nvPr>
        </p:nvSpPr>
        <p:spPr>
          <a:xfrm>
            <a:off x="1008000" y="1371682"/>
            <a:ext cx="559449" cy="870431"/>
          </a:xfrm>
          <a:prstGeom prst="rect">
            <a:avLst/>
          </a:prstGeom>
          <a:noFill/>
        </p:spPr>
        <p:txBody>
          <a:bodyPr vert="horz" wrap="none" lIns="0" tIns="0" rIns="0" bIns="0" rtlCol="0" anchor="b">
            <a:spAutoFit/>
          </a:bodyPr>
          <a:lstStyle>
            <a:lvl1pPr marL="0" indent="0">
              <a:buNone/>
              <a:defRPr lang="fr-FR" sz="6600" cap="all" spc="0" noProof="0" dirty="0">
                <a:solidFill>
                  <a:schemeClr val="bg2"/>
                </a:solidFill>
                <a:latin typeface="Arial Black" panose="020B0A04020102020204" pitchFamily="34" charset="0"/>
                <a:ea typeface="+mn-ea"/>
                <a:cs typeface="+mn-cs"/>
              </a:defRPr>
            </a:lvl1pPr>
          </a:lstStyle>
          <a:p>
            <a:pPr marL="505800" lvl="0" indent="-685800" fontAlgn="base">
              <a:lnSpc>
                <a:spcPct val="85000"/>
              </a:lnSpc>
              <a:spcBef>
                <a:spcPct val="0"/>
              </a:spcBef>
              <a:spcAft>
                <a:spcPct val="0"/>
              </a:spcAft>
            </a:pPr>
            <a:r>
              <a:rPr lang="en-US" noProof="0" dirty="0"/>
              <a:t>#</a:t>
            </a:r>
          </a:p>
        </p:txBody>
      </p:sp>
      <p:sp>
        <p:nvSpPr>
          <p:cNvPr id="9" name="Subtitle 2"/>
          <p:cNvSpPr>
            <a:spLocks noGrp="1"/>
          </p:cNvSpPr>
          <p:nvPr>
            <p:ph type="subTitle" idx="1" hasCustomPrompt="1"/>
          </p:nvPr>
        </p:nvSpPr>
        <p:spPr>
          <a:xfrm>
            <a:off x="1008000" y="3628800"/>
            <a:ext cx="3960000" cy="249299"/>
          </a:xfrm>
          <a:prstGeom prst="rect">
            <a:avLst/>
          </a:prstGeom>
        </p:spPr>
        <p:txBody>
          <a:bodyPr wrap="square" rIns="0">
            <a:spAutoFit/>
          </a:bodyPr>
          <a:lstStyle>
            <a:lvl1pPr marL="0" indent="0" algn="l" defTabSz="914400" rtl="0" eaLnBrk="1" latinLnBrk="0" hangingPunct="1">
              <a:spcBef>
                <a:spcPts val="400"/>
              </a:spcBef>
              <a:buClr>
                <a:schemeClr val="tx2"/>
              </a:buClr>
              <a:buSzPct val="90000"/>
              <a:buFont typeface="Wingdings" pitchFamily="2" charset="2"/>
              <a:buNone/>
              <a:defRPr lang="en-US" sz="1800" b="0" kern="1200" cap="none" baseline="0" dirty="0" smtClean="0">
                <a:solidFill>
                  <a:schemeClr val="bg2"/>
                </a:solidFill>
                <a:latin typeface="Calibri" panose="020F0502020204030204" pitchFamily="34" charset="0"/>
                <a:ea typeface="+mn-ea"/>
                <a:cs typeface="Calibri" panose="020F0502020204030204" pitchFamily="34" charset="0"/>
              </a:defRPr>
            </a:lvl1pPr>
            <a:lvl2pPr marL="0" indent="0" algn="l">
              <a:spcBef>
                <a:spcPts val="400"/>
              </a:spcBef>
              <a:buNone/>
              <a:defRPr lang="en-GB" sz="1800" kern="1200" dirty="0">
                <a:solidFill>
                  <a:schemeClr val="bg2"/>
                </a:solidFill>
                <a:latin typeface="Source Sans Pro" panose="020B0503030403020204" pitchFamily="34" charset="0"/>
                <a:ea typeface="+mn-ea"/>
                <a:cs typeface="Arial" pitchFamily="34" charset="0"/>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noProof="0" dirty="0"/>
              <a:t>Kliknutím vložíte podnadpis</a:t>
            </a:r>
            <a:endParaRPr lang="en-US" noProof="0" dirty="0"/>
          </a:p>
        </p:txBody>
      </p:sp>
      <p:sp>
        <p:nvSpPr>
          <p:cNvPr id="10" name="Picture Placeholder">
            <a:extLst>
              <a:ext uri="{FF2B5EF4-FFF2-40B4-BE49-F238E27FC236}">
                <a16:creationId xmlns:a16="http://schemas.microsoft.com/office/drawing/2014/main" id="{92FE1E90-E065-4F26-BC40-02F0B35BAECD}"/>
              </a:ext>
            </a:extLst>
          </p:cNvPr>
          <p:cNvSpPr>
            <a:spLocks noGrp="1"/>
          </p:cNvSpPr>
          <p:nvPr>
            <p:ph type="pic" sz="quarter" idx="16" hasCustomPrompt="1"/>
          </p:nvPr>
        </p:nvSpPr>
        <p:spPr>
          <a:xfrm>
            <a:off x="5184000" y="0"/>
            <a:ext cx="3960000" cy="5143500"/>
          </a:xfrm>
          <a:prstGeom prst="rect">
            <a:avLst/>
          </a:prstGeom>
          <a:ln>
            <a:noFill/>
          </a:ln>
        </p:spPr>
        <p:txBody>
          <a:bodyPr anchor="ctr">
            <a:noAutofit/>
          </a:bodyPr>
          <a:lstStyle>
            <a:lvl1pPr algn="ctr">
              <a:buNone/>
              <a:defRPr b="0" i="1" baseline="0">
                <a:solidFill>
                  <a:schemeClr val="accent4">
                    <a:lumMod val="60000"/>
                    <a:lumOff val="40000"/>
                  </a:schemeClr>
                </a:solidFill>
              </a:defRPr>
            </a:lvl1pPr>
          </a:lstStyle>
          <a:p>
            <a:r>
              <a:rPr lang="cs-CZ" dirty="0"/>
              <a:t>Kliknutím vložíte obrázek</a:t>
            </a:r>
            <a:endParaRPr lang="en-US" dirty="0"/>
          </a:p>
        </p:txBody>
      </p:sp>
      <p:sp>
        <p:nvSpPr>
          <p:cNvPr id="8" name="Rectangle 7">
            <a:extLst>
              <a:ext uri="{FF2B5EF4-FFF2-40B4-BE49-F238E27FC236}">
                <a16:creationId xmlns:a16="http://schemas.microsoft.com/office/drawing/2014/main" id="{CAECD16C-E48C-4DCB-935B-92C3364296CA}"/>
              </a:ext>
            </a:extLst>
          </p:cNvPr>
          <p:cNvSpPr/>
          <p:nvPr userDrawn="1"/>
        </p:nvSpPr>
        <p:spPr>
          <a:xfrm>
            <a:off x="387653" y="2250000"/>
            <a:ext cx="3204000" cy="90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Quicksand Light" pitchFamily="2" charset="0"/>
            </a:endParaRPr>
          </a:p>
        </p:txBody>
      </p:sp>
      <p:pic>
        <p:nvPicPr>
          <p:cNvPr id="12" name="Obrázek 11">
            <a:extLst>
              <a:ext uri="{FF2B5EF4-FFF2-40B4-BE49-F238E27FC236}">
                <a16:creationId xmlns:a16="http://schemas.microsoft.com/office/drawing/2014/main" id="{F268A33C-A784-48E7-9229-23A09BD85D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8000" y="4616513"/>
            <a:ext cx="985730" cy="351278"/>
          </a:xfrm>
          <a:prstGeom prst="rect">
            <a:avLst/>
          </a:prstGeom>
        </p:spPr>
      </p:pic>
    </p:spTree>
    <p:extLst>
      <p:ext uri="{BB962C8B-B14F-4D97-AF65-F5344CB8AC3E}">
        <p14:creationId xmlns:p14="http://schemas.microsoft.com/office/powerpoint/2010/main" val="371473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_2_Color">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792000" y="1295566"/>
            <a:ext cx="3960000" cy="1117037"/>
          </a:xfrm>
          <a:prstGeom prst="rect">
            <a:avLst/>
          </a:prstGeom>
          <a:noFill/>
        </p:spPr>
        <p:txBody>
          <a:bodyPr vert="horz" wrap="square" lIns="0" tIns="0" rIns="0" bIns="0" rtlCol="0" anchor="b">
            <a:spAutoFit/>
          </a:bodyPr>
          <a:lstStyle>
            <a:lvl1pPr>
              <a:defRPr lang="fr-FR" sz="3200" b="1" spc="0" noProof="0">
                <a:solidFill>
                  <a:schemeClr val="tx1"/>
                </a:solidFill>
                <a:latin typeface="Arial Black" panose="020B0A04020102020204" pitchFamily="34" charset="0"/>
                <a:ea typeface="+mn-ea"/>
                <a:cs typeface="+mn-cs"/>
              </a:defRPr>
            </a:lvl1pPr>
          </a:lstStyle>
          <a:p>
            <a:pPr marL="0" lvl="0"/>
            <a:r>
              <a:rPr lang="cs-CZ" noProof="0" dirty="0"/>
              <a:t>kliknutím </a:t>
            </a:r>
            <a:br>
              <a:rPr lang="cs-CZ" noProof="0" dirty="0"/>
            </a:br>
            <a:r>
              <a:rPr lang="cs-CZ" noProof="0" dirty="0"/>
              <a:t>vložíte</a:t>
            </a:r>
            <a:br>
              <a:rPr lang="cs-CZ" noProof="0" dirty="0"/>
            </a:br>
            <a:r>
              <a:rPr lang="cs-CZ" noProof="0" dirty="0"/>
              <a:t>nadpis</a:t>
            </a:r>
            <a:endParaRPr lang="en-US" noProof="0" dirty="0"/>
          </a:p>
        </p:txBody>
      </p:sp>
      <p:sp>
        <p:nvSpPr>
          <p:cNvPr id="9" name="Subtitle 2"/>
          <p:cNvSpPr>
            <a:spLocks noGrp="1"/>
          </p:cNvSpPr>
          <p:nvPr>
            <p:ph type="subTitle" idx="1" hasCustomPrompt="1"/>
          </p:nvPr>
        </p:nvSpPr>
        <p:spPr>
          <a:xfrm>
            <a:off x="792000" y="2728016"/>
            <a:ext cx="3960000" cy="249299"/>
          </a:xfrm>
          <a:prstGeom prst="rect">
            <a:avLst/>
          </a:prstGeom>
        </p:spPr>
        <p:txBody>
          <a:bodyPr wrap="square" rIns="0">
            <a:spAutoFit/>
          </a:bodyPr>
          <a:lstStyle>
            <a:lvl1pPr marL="0" indent="0" algn="l" defTabSz="914400" rtl="0" eaLnBrk="1" latinLnBrk="0" hangingPunct="1">
              <a:spcBef>
                <a:spcPts val="400"/>
              </a:spcBef>
              <a:buClr>
                <a:schemeClr val="tx2"/>
              </a:buClr>
              <a:buSzPct val="90000"/>
              <a:buFont typeface="Wingdings" pitchFamily="2" charset="2"/>
              <a:buNone/>
              <a:defRPr lang="en-US" sz="1800" b="0" kern="1200" cap="none" baseline="0" dirty="0" smtClean="0">
                <a:solidFill>
                  <a:schemeClr val="tx1"/>
                </a:solidFill>
                <a:latin typeface="Calibri" panose="020F0502020204030204" pitchFamily="34" charset="0"/>
                <a:ea typeface="+mn-ea"/>
                <a:cs typeface="Calibri" panose="020F0502020204030204" pitchFamily="34" charset="0"/>
              </a:defRPr>
            </a:lvl1pPr>
            <a:lvl2pPr marL="0" indent="0" algn="l">
              <a:spcBef>
                <a:spcPts val="400"/>
              </a:spcBef>
              <a:buNone/>
              <a:defRPr lang="en-GB" sz="1800" kern="1200" dirty="0">
                <a:solidFill>
                  <a:schemeClr val="bg2"/>
                </a:solidFill>
                <a:latin typeface="Source Sans Pro" panose="020B0503030403020204" pitchFamily="34" charset="0"/>
                <a:ea typeface="+mn-ea"/>
                <a:cs typeface="Arial" pitchFamily="34" charset="0"/>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noProof="0" dirty="0"/>
              <a:t>Kliknutím vložíte podnadpis</a:t>
            </a:r>
            <a:endParaRPr lang="en-US" noProof="0" dirty="0"/>
          </a:p>
        </p:txBody>
      </p:sp>
      <p:sp>
        <p:nvSpPr>
          <p:cNvPr id="12" name="Rectangle 11">
            <a:extLst>
              <a:ext uri="{FF2B5EF4-FFF2-40B4-BE49-F238E27FC236}">
                <a16:creationId xmlns:a16="http://schemas.microsoft.com/office/drawing/2014/main" id="{AB9BE19C-1469-4296-A028-12303FE1AB84}"/>
              </a:ext>
            </a:extLst>
          </p:cNvPr>
          <p:cNvSpPr/>
          <p:nvPr userDrawn="1"/>
        </p:nvSpPr>
        <p:spPr>
          <a:xfrm>
            <a:off x="5184000" y="0"/>
            <a:ext cx="3960000" cy="51444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Calibri" panose="020F0502020204030204" pitchFamily="34" charset="0"/>
            </a:endParaRPr>
          </a:p>
        </p:txBody>
      </p:sp>
      <p:sp>
        <p:nvSpPr>
          <p:cNvPr id="8" name="Rectangle 7">
            <a:extLst>
              <a:ext uri="{FF2B5EF4-FFF2-40B4-BE49-F238E27FC236}">
                <a16:creationId xmlns:a16="http://schemas.microsoft.com/office/drawing/2014/main" id="{6C21A9E0-8BC8-4711-81B6-F5BEB3131FAF}"/>
              </a:ext>
            </a:extLst>
          </p:cNvPr>
          <p:cNvSpPr/>
          <p:nvPr userDrawn="1"/>
        </p:nvSpPr>
        <p:spPr>
          <a:xfrm>
            <a:off x="387653" y="2491988"/>
            <a:ext cx="5218281" cy="90000"/>
          </a:xfrm>
          <a:prstGeom prst="rect">
            <a:avLst/>
          </a:prstGeom>
          <a:solidFill>
            <a:schemeClr val="tx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Quicksand Light" pitchFamily="2" charset="0"/>
            </a:endParaRPr>
          </a:p>
        </p:txBody>
      </p:sp>
      <p:pic>
        <p:nvPicPr>
          <p:cNvPr id="11" name="Obrázek 10">
            <a:extLst>
              <a:ext uri="{FF2B5EF4-FFF2-40B4-BE49-F238E27FC236}">
                <a16:creationId xmlns:a16="http://schemas.microsoft.com/office/drawing/2014/main" id="{B9B414A0-5C00-4A8F-9516-860249F8A8C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000" y="4616513"/>
            <a:ext cx="985730" cy="351278"/>
          </a:xfrm>
          <a:prstGeom prst="rect">
            <a:avLst/>
          </a:prstGeom>
        </p:spPr>
      </p:pic>
    </p:spTree>
    <p:extLst>
      <p:ext uri="{BB962C8B-B14F-4D97-AF65-F5344CB8AC3E}">
        <p14:creationId xmlns:p14="http://schemas.microsoft.com/office/powerpoint/2010/main" val="218581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Divider_2_Picture">
    <p:spTree>
      <p:nvGrpSpPr>
        <p:cNvPr id="1" name=""/>
        <p:cNvGrpSpPr/>
        <p:nvPr/>
      </p:nvGrpSpPr>
      <p:grpSpPr>
        <a:xfrm>
          <a:off x="0" y="0"/>
          <a:ext cx="0" cy="0"/>
          <a:chOff x="0" y="0"/>
          <a:chExt cx="0" cy="0"/>
        </a:xfrm>
      </p:grpSpPr>
      <p:sp>
        <p:nvSpPr>
          <p:cNvPr id="13" name="Title 1"/>
          <p:cNvSpPr>
            <a:spLocks noGrp="1"/>
          </p:cNvSpPr>
          <p:nvPr>
            <p:ph type="ctrTitle" hasCustomPrompt="1"/>
          </p:nvPr>
        </p:nvSpPr>
        <p:spPr>
          <a:xfrm>
            <a:off x="792000" y="1666247"/>
            <a:ext cx="4140000" cy="747705"/>
          </a:xfrm>
          <a:prstGeom prst="rect">
            <a:avLst/>
          </a:prstGeom>
          <a:noFill/>
        </p:spPr>
        <p:txBody>
          <a:bodyPr vert="horz" wrap="square" lIns="0" tIns="0" rIns="0" bIns="0" rtlCol="0" anchor="b">
            <a:spAutoFit/>
          </a:bodyPr>
          <a:lstStyle>
            <a:lvl1pPr>
              <a:defRPr lang="en-US" sz="3200" b="1" spc="0" noProof="0" dirty="0">
                <a:solidFill>
                  <a:schemeClr val="bg2"/>
                </a:solidFill>
                <a:ea typeface="+mn-ea"/>
                <a:cs typeface="+mn-cs"/>
              </a:defRPr>
            </a:lvl1pPr>
          </a:lstStyle>
          <a:p>
            <a:pPr marL="0" lvl="0"/>
            <a:r>
              <a:rPr lang="cs-CZ" noProof="0" dirty="0"/>
              <a:t>Kliknutím vložíte nadpis</a:t>
            </a:r>
            <a:endParaRPr lang="en-US" noProof="0" dirty="0"/>
          </a:p>
        </p:txBody>
      </p:sp>
      <p:sp>
        <p:nvSpPr>
          <p:cNvPr id="9" name="Subtitle 2"/>
          <p:cNvSpPr>
            <a:spLocks noGrp="1"/>
          </p:cNvSpPr>
          <p:nvPr>
            <p:ph type="subTitle" idx="1" hasCustomPrompt="1"/>
          </p:nvPr>
        </p:nvSpPr>
        <p:spPr>
          <a:xfrm>
            <a:off x="792000" y="2728800"/>
            <a:ext cx="4140000" cy="249299"/>
          </a:xfrm>
          <a:prstGeom prst="rect">
            <a:avLst/>
          </a:prstGeom>
        </p:spPr>
        <p:txBody>
          <a:bodyPr wrap="square" rIns="0">
            <a:spAutoFit/>
          </a:bodyPr>
          <a:lstStyle>
            <a:lvl1pPr marL="0" indent="0" algn="l" defTabSz="914400" rtl="0" eaLnBrk="1" latinLnBrk="0" hangingPunct="1">
              <a:spcBef>
                <a:spcPts val="400"/>
              </a:spcBef>
              <a:buClr>
                <a:schemeClr val="tx2"/>
              </a:buClr>
              <a:buSzPct val="90000"/>
              <a:buFont typeface="Wingdings" pitchFamily="2" charset="2"/>
              <a:buNone/>
              <a:defRPr lang="en-US" sz="1800" b="0" kern="1200" cap="none" baseline="0" dirty="0" smtClean="0">
                <a:solidFill>
                  <a:schemeClr val="tx1"/>
                </a:solidFill>
                <a:latin typeface="Calibri" panose="020F0502020204030204" pitchFamily="34" charset="0"/>
                <a:ea typeface="+mn-ea"/>
                <a:cs typeface="Calibri" panose="020F0502020204030204" pitchFamily="34" charset="0"/>
              </a:defRPr>
            </a:lvl1pPr>
            <a:lvl2pPr marL="0" indent="0" algn="l">
              <a:spcBef>
                <a:spcPts val="400"/>
              </a:spcBef>
              <a:buNone/>
              <a:defRPr lang="en-GB" sz="1800" b="1" kern="1200" dirty="0">
                <a:solidFill>
                  <a:schemeClr val="bg2"/>
                </a:solidFill>
                <a:latin typeface="Source Sans Pro" panose="020B0503030403020204" pitchFamily="34" charset="0"/>
                <a:ea typeface="+mn-ea"/>
                <a:cs typeface="Arial" pitchFamily="34" charset="0"/>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cs-CZ" noProof="0" dirty="0"/>
              <a:t>Kliknutím vložíte podnadpis</a:t>
            </a:r>
            <a:endParaRPr lang="en-US" noProof="0" dirty="0"/>
          </a:p>
        </p:txBody>
      </p:sp>
      <p:sp>
        <p:nvSpPr>
          <p:cNvPr id="8" name="Picture Placeholder">
            <a:extLst>
              <a:ext uri="{FF2B5EF4-FFF2-40B4-BE49-F238E27FC236}">
                <a16:creationId xmlns:a16="http://schemas.microsoft.com/office/drawing/2014/main" id="{F5A6D089-4F00-427C-9F3B-72C8307ECF3B}"/>
              </a:ext>
            </a:extLst>
          </p:cNvPr>
          <p:cNvSpPr>
            <a:spLocks noGrp="1"/>
          </p:cNvSpPr>
          <p:nvPr>
            <p:ph type="pic" sz="quarter" idx="16" hasCustomPrompt="1"/>
          </p:nvPr>
        </p:nvSpPr>
        <p:spPr>
          <a:xfrm>
            <a:off x="5184000" y="0"/>
            <a:ext cx="3960000" cy="5143500"/>
          </a:xfrm>
          <a:prstGeom prst="rect">
            <a:avLst/>
          </a:prstGeom>
          <a:ln>
            <a:noFill/>
          </a:ln>
        </p:spPr>
        <p:txBody>
          <a:bodyPr anchor="ctr">
            <a:noAutofit/>
          </a:bodyPr>
          <a:lstStyle>
            <a:lvl1pPr algn="ctr">
              <a:buNone/>
              <a:defRPr b="0" i="1" baseline="0">
                <a:solidFill>
                  <a:schemeClr val="accent4">
                    <a:lumMod val="60000"/>
                    <a:lumOff val="40000"/>
                  </a:schemeClr>
                </a:solidFill>
              </a:defRPr>
            </a:lvl1pPr>
          </a:lstStyle>
          <a:p>
            <a:r>
              <a:rPr lang="cs-CZ" dirty="0"/>
              <a:t>Kliknutím vložíte obrázek</a:t>
            </a:r>
            <a:endParaRPr lang="en-US" dirty="0"/>
          </a:p>
        </p:txBody>
      </p:sp>
      <p:sp>
        <p:nvSpPr>
          <p:cNvPr id="7" name="Rectangle 6">
            <a:extLst>
              <a:ext uri="{FF2B5EF4-FFF2-40B4-BE49-F238E27FC236}">
                <a16:creationId xmlns:a16="http://schemas.microsoft.com/office/drawing/2014/main" id="{231B06B8-7F22-434A-89FB-73B49A1E30CF}"/>
              </a:ext>
            </a:extLst>
          </p:cNvPr>
          <p:cNvSpPr/>
          <p:nvPr userDrawn="1"/>
        </p:nvSpPr>
        <p:spPr>
          <a:xfrm>
            <a:off x="387653" y="2491988"/>
            <a:ext cx="3204000" cy="90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atin typeface="Quicksand Light" pitchFamily="2" charset="0"/>
            </a:endParaRPr>
          </a:p>
        </p:txBody>
      </p:sp>
      <p:pic>
        <p:nvPicPr>
          <p:cNvPr id="10" name="Obrázek 9">
            <a:extLst>
              <a:ext uri="{FF2B5EF4-FFF2-40B4-BE49-F238E27FC236}">
                <a16:creationId xmlns:a16="http://schemas.microsoft.com/office/drawing/2014/main" id="{659AB6AC-2664-4FAC-8EF3-0FF43CBA391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2000" y="4616513"/>
            <a:ext cx="985730" cy="351278"/>
          </a:xfrm>
          <a:prstGeom prst="rect">
            <a:avLst/>
          </a:prstGeom>
        </p:spPr>
      </p:pic>
    </p:spTree>
    <p:extLst>
      <p:ext uri="{BB962C8B-B14F-4D97-AF65-F5344CB8AC3E}">
        <p14:creationId xmlns:p14="http://schemas.microsoft.com/office/powerpoint/2010/main" val="180470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_Title">
    <p:spTree>
      <p:nvGrpSpPr>
        <p:cNvPr id="1" name=""/>
        <p:cNvGrpSpPr/>
        <p:nvPr/>
      </p:nvGrpSpPr>
      <p:grpSpPr>
        <a:xfrm>
          <a:off x="0" y="0"/>
          <a:ext cx="0" cy="0"/>
          <a:chOff x="0" y="0"/>
          <a:chExt cx="0" cy="0"/>
        </a:xfrm>
      </p:grpSpPr>
      <p:sp>
        <p:nvSpPr>
          <p:cNvPr id="12"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2" name="Slide Title"/>
          <p:cNvSpPr>
            <a:spLocks noGrp="1"/>
          </p:cNvSpPr>
          <p:nvPr>
            <p:ph type="title" hasCustomPrompt="1"/>
          </p:nvPr>
        </p:nvSpPr>
        <p:spPr>
          <a:xfrm>
            <a:off x="325437" y="354742"/>
            <a:ext cx="8496000" cy="240707"/>
          </a:xfrm>
          <a:prstGeom prst="rect">
            <a:avLst/>
          </a:prstGeom>
        </p:spPr>
        <p:txBody>
          <a:bodyPr vert="horz" lIns="0" tIns="0" rIns="0" bIns="0" rtlCol="0" anchor="b">
            <a:spAutoFit/>
          </a:bodyPr>
          <a:lstStyle>
            <a:lvl1pPr>
              <a:lnSpc>
                <a:spcPct val="75000"/>
              </a:lnSpc>
              <a:defRPr lang="fr-FR" noProof="0" dirty="0">
                <a:latin typeface="Arial Black" panose="020B0A04020102020204" pitchFamily="34" charset="0"/>
              </a:defRPr>
            </a:lvl1pPr>
          </a:lstStyle>
          <a:p>
            <a:pPr lvl="0"/>
            <a:r>
              <a:rPr lang="cs-CZ" noProof="0" dirty="0"/>
              <a:t>Kliknutím vložíte nadpis</a:t>
            </a:r>
            <a:endParaRPr lang="en-US" noProof="0" dirty="0"/>
          </a:p>
        </p:txBody>
      </p:sp>
      <p:sp>
        <p:nvSpPr>
          <p:cNvPr id="5" name="Sources">
            <a:extLst>
              <a:ext uri="{FF2B5EF4-FFF2-40B4-BE49-F238E27FC236}">
                <a16:creationId xmlns:a16="http://schemas.microsoft.com/office/drawing/2014/main" id="{EDF8D696-937F-42D0-A2BB-5AE856EF92F0}"/>
              </a:ext>
            </a:extLst>
          </p:cNvPr>
          <p:cNvSpPr>
            <a:spLocks noGrp="1"/>
          </p:cNvSpPr>
          <p:nvPr>
            <p:ph type="body" sz="quarter" idx="13" hasCustomPrompt="1"/>
          </p:nvPr>
        </p:nvSpPr>
        <p:spPr>
          <a:xfrm>
            <a:off x="324000" y="4500000"/>
            <a:ext cx="8496000" cy="144073"/>
          </a:xfrm>
          <a:prstGeom prst="rect">
            <a:avLst/>
          </a:prstGeom>
        </p:spPr>
        <p:txBody>
          <a:bodyPr tIns="0" rIns="0" bIns="36000" anchor="b" anchorCtr="0"/>
          <a:lstStyle>
            <a:lvl1pPr marL="1588" indent="-1588">
              <a:spcBef>
                <a:spcPts val="0"/>
              </a:spcBef>
              <a:buNone/>
              <a:defRPr sz="700" b="0" i="1" baseline="0">
                <a:solidFill>
                  <a:schemeClr val="tx1"/>
                </a:solidFill>
              </a:defRPr>
            </a:lvl1pPr>
            <a:lvl2pPr marL="180000" indent="-180000">
              <a:spcBef>
                <a:spcPts val="0"/>
              </a:spcBef>
              <a:buNone/>
              <a:defRPr sz="700" i="1" baseline="0"/>
            </a:lvl2pPr>
            <a:lvl3pPr>
              <a:buNone/>
              <a:defRPr/>
            </a:lvl3pPr>
            <a:lvl4pPr>
              <a:buNone/>
              <a:defRPr/>
            </a:lvl4pPr>
            <a:lvl5pPr>
              <a:buNone/>
              <a:defRPr/>
            </a:lvl5pPr>
          </a:lstStyle>
          <a:p>
            <a:pPr lvl="1"/>
            <a:r>
              <a:rPr lang="cs-CZ" noProof="0" dirty="0"/>
              <a:t>Klikněte pro přidání zdrojů</a:t>
            </a:r>
            <a:endParaRPr lang="en-GB" noProof="0" dirty="0"/>
          </a:p>
        </p:txBody>
      </p:sp>
      <p:sp>
        <p:nvSpPr>
          <p:cNvPr id="7" name="Rectangle 6">
            <a:extLst>
              <a:ext uri="{FF2B5EF4-FFF2-40B4-BE49-F238E27FC236}">
                <a16:creationId xmlns:a16="http://schemas.microsoft.com/office/drawing/2014/main" id="{65C8E765-7214-4A36-B32A-D18CCEC2BFC9}"/>
              </a:ext>
            </a:extLst>
          </p:cNvPr>
          <p:cNvSpPr/>
          <p:nvPr userDrawn="1"/>
        </p:nvSpPr>
        <p:spPr>
          <a:xfrm>
            <a:off x="144000" y="648000"/>
            <a:ext cx="2016000" cy="54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noProof="0">
              <a:latin typeface="Quicksand Light" pitchFamily="2" charset="0"/>
            </a:endParaRPr>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_Contents">
    <p:spTree>
      <p:nvGrpSpPr>
        <p:cNvPr id="1" name=""/>
        <p:cNvGrpSpPr/>
        <p:nvPr/>
      </p:nvGrpSpPr>
      <p:grpSpPr>
        <a:xfrm>
          <a:off x="0" y="0"/>
          <a:ext cx="0" cy="0"/>
          <a:chOff x="0" y="0"/>
          <a:chExt cx="0" cy="0"/>
        </a:xfrm>
      </p:grpSpPr>
      <p:sp>
        <p:nvSpPr>
          <p:cNvPr id="7" name="Do not remove" hidden="1"/>
          <p:cNvSpPr/>
          <p:nvPr userDrawn="1">
            <p:custDataLst>
              <p:tags r:id="rId1"/>
            </p:custDataLst>
          </p:nvPr>
        </p:nvSpPr>
        <p:spPr>
          <a:xfrm>
            <a:off x="0" y="0"/>
            <a:ext cx="12700" cy="9525"/>
          </a:xfrm>
          <a:prstGeom prst="octagon">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Calibri" panose="020F0502020204030204" pitchFamily="34" charset="0"/>
            </a:endParaRPr>
          </a:p>
        </p:txBody>
      </p:sp>
      <p:sp>
        <p:nvSpPr>
          <p:cNvPr id="6" name="Sources">
            <a:extLst>
              <a:ext uri="{FF2B5EF4-FFF2-40B4-BE49-F238E27FC236}">
                <a16:creationId xmlns:a16="http://schemas.microsoft.com/office/drawing/2014/main" id="{44691C9B-787E-48C1-BDA5-A310AD5E3E8D}"/>
              </a:ext>
            </a:extLst>
          </p:cNvPr>
          <p:cNvSpPr>
            <a:spLocks noGrp="1"/>
          </p:cNvSpPr>
          <p:nvPr>
            <p:ph type="body" sz="quarter" idx="13" hasCustomPrompt="1"/>
          </p:nvPr>
        </p:nvSpPr>
        <p:spPr>
          <a:xfrm>
            <a:off x="324000" y="4500000"/>
            <a:ext cx="8496000" cy="144073"/>
          </a:xfrm>
          <a:prstGeom prst="rect">
            <a:avLst/>
          </a:prstGeom>
        </p:spPr>
        <p:txBody>
          <a:bodyPr tIns="0" rIns="0" bIns="36000" anchor="b" anchorCtr="0"/>
          <a:lstStyle>
            <a:lvl1pPr marL="1588" indent="-1588">
              <a:spcBef>
                <a:spcPts val="0"/>
              </a:spcBef>
              <a:buNone/>
              <a:defRPr sz="700" b="0" i="1" baseline="0">
                <a:solidFill>
                  <a:schemeClr val="tx1"/>
                </a:solidFill>
              </a:defRPr>
            </a:lvl1pPr>
            <a:lvl2pPr marL="180000" indent="-180000">
              <a:spcBef>
                <a:spcPts val="0"/>
              </a:spcBef>
              <a:buNone/>
              <a:defRPr sz="700" i="1" baseline="0"/>
            </a:lvl2pPr>
            <a:lvl3pPr>
              <a:buNone/>
              <a:defRPr/>
            </a:lvl3pPr>
            <a:lvl4pPr>
              <a:buNone/>
              <a:defRPr/>
            </a:lvl4pPr>
            <a:lvl5pPr>
              <a:buNone/>
              <a:defRPr/>
            </a:lvl5pPr>
          </a:lstStyle>
          <a:p>
            <a:pPr lvl="1"/>
            <a:r>
              <a:rPr lang="cs-CZ" noProof="0" dirty="0"/>
              <a:t>Klikněte pro přidání zdrojů</a:t>
            </a:r>
            <a:endParaRPr lang="en-GB" noProof="0" dirty="0"/>
          </a:p>
        </p:txBody>
      </p:sp>
      <p:sp>
        <p:nvSpPr>
          <p:cNvPr id="9" name="Content Placeholder 12">
            <a:extLst>
              <a:ext uri="{FF2B5EF4-FFF2-40B4-BE49-F238E27FC236}">
                <a16:creationId xmlns:a16="http://schemas.microsoft.com/office/drawing/2014/main" id="{C0168931-F605-4E53-922E-B5DE7077265D}"/>
              </a:ext>
            </a:extLst>
          </p:cNvPr>
          <p:cNvSpPr>
            <a:spLocks noGrp="1"/>
          </p:cNvSpPr>
          <p:nvPr>
            <p:ph sz="quarter" idx="14" hasCustomPrompt="1"/>
          </p:nvPr>
        </p:nvSpPr>
        <p:spPr>
          <a:xfrm>
            <a:off x="325438" y="756000"/>
            <a:ext cx="8496000" cy="193899"/>
          </a:xfrm>
          <a:prstGeom prst="rect">
            <a:avLst/>
          </a:prstGeom>
        </p:spPr>
        <p:txBody>
          <a:bodyPr vert="horz" wrap="square" lIns="0" tIns="0" rIns="0" bIns="0" rtlCol="0" anchor="b">
            <a:spAutoFit/>
          </a:bodyPr>
          <a:lstStyle>
            <a:lvl1pPr marL="0" indent="0" algn="l" defTabSz="914400" rtl="0" eaLnBrk="1" latinLnBrk="0" hangingPunct="1">
              <a:lnSpc>
                <a:spcPct val="90000"/>
              </a:lnSpc>
              <a:spcBef>
                <a:spcPts val="0"/>
              </a:spcBef>
              <a:buClr>
                <a:schemeClr val="tx1">
                  <a:lumMod val="65000"/>
                  <a:lumOff val="35000"/>
                </a:schemeClr>
              </a:buClr>
              <a:buSzPct val="90000"/>
              <a:buFontTx/>
              <a:buNone/>
              <a:defRPr lang="fr-FR" sz="1400" b="1" kern="1200" baseline="0" noProof="0" dirty="0">
                <a:solidFill>
                  <a:schemeClr val="bg2"/>
                </a:solidFill>
                <a:latin typeface="Calibri" panose="020F0502020204030204" pitchFamily="34" charset="0"/>
                <a:ea typeface="Source Sans Pro" pitchFamily="34" charset="0"/>
                <a:cs typeface="Calibri" panose="020F0502020204030204" pitchFamily="34" charset="0"/>
              </a:defRPr>
            </a:lvl1pPr>
            <a:lvl2pPr>
              <a:buFontTx/>
              <a:buNone/>
              <a:defRPr/>
            </a:lvl2pPr>
            <a:lvl3pPr>
              <a:buFontTx/>
              <a:buNone/>
              <a:defRPr/>
            </a:lvl3pPr>
            <a:lvl4pPr>
              <a:buFontTx/>
              <a:buNone/>
              <a:defRPr/>
            </a:lvl4pPr>
            <a:lvl5pPr>
              <a:buFontTx/>
              <a:buNone/>
              <a:defRPr/>
            </a:lvl5pPr>
          </a:lstStyle>
          <a:p>
            <a:pPr marL="0" lvl="0" indent="0" algn="l" defTabSz="914400" rtl="0" eaLnBrk="1" latinLnBrk="0" hangingPunct="1">
              <a:lnSpc>
                <a:spcPct val="90000"/>
              </a:lnSpc>
              <a:spcBef>
                <a:spcPts val="0"/>
              </a:spcBef>
              <a:buClr>
                <a:schemeClr val="tx1">
                  <a:lumMod val="65000"/>
                  <a:lumOff val="35000"/>
                </a:schemeClr>
              </a:buClr>
              <a:buSzPct val="90000"/>
              <a:buFontTx/>
              <a:buNone/>
            </a:pPr>
            <a:r>
              <a:rPr lang="cs-CZ" noProof="0" dirty="0"/>
              <a:t>Kliknutím vložíte podnadpis</a:t>
            </a:r>
            <a:endParaRPr lang="en-US" noProof="0" dirty="0"/>
          </a:p>
        </p:txBody>
      </p:sp>
      <p:sp>
        <p:nvSpPr>
          <p:cNvPr id="10" name="Rectangle 9">
            <a:extLst>
              <a:ext uri="{FF2B5EF4-FFF2-40B4-BE49-F238E27FC236}">
                <a16:creationId xmlns:a16="http://schemas.microsoft.com/office/drawing/2014/main" id="{6B788D0F-DDF7-4033-A15A-D24B8AE8FA21}"/>
              </a:ext>
            </a:extLst>
          </p:cNvPr>
          <p:cNvSpPr/>
          <p:nvPr userDrawn="1"/>
        </p:nvSpPr>
        <p:spPr>
          <a:xfrm>
            <a:off x="144000" y="648000"/>
            <a:ext cx="2016000" cy="54000"/>
          </a:xfrm>
          <a:prstGeom prst="rect">
            <a:avLst/>
          </a:prstGeom>
          <a:solidFill>
            <a:schemeClr val="bg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noProof="0">
              <a:latin typeface="Quicksand Light" pitchFamily="2" charset="0"/>
            </a:endParaRPr>
          </a:p>
        </p:txBody>
      </p:sp>
      <p:sp>
        <p:nvSpPr>
          <p:cNvPr id="8" name="Text Placeholder 3">
            <a:extLst>
              <a:ext uri="{FF2B5EF4-FFF2-40B4-BE49-F238E27FC236}">
                <a16:creationId xmlns:a16="http://schemas.microsoft.com/office/drawing/2014/main" id="{EBAF0065-3D22-49D7-BC76-C12278469DBA}"/>
              </a:ext>
            </a:extLst>
          </p:cNvPr>
          <p:cNvSpPr>
            <a:spLocks noGrp="1"/>
          </p:cNvSpPr>
          <p:nvPr>
            <p:ph idx="1" hasCustomPrompt="1"/>
          </p:nvPr>
        </p:nvSpPr>
        <p:spPr>
          <a:xfrm>
            <a:off x="324000" y="1150938"/>
            <a:ext cx="8496000" cy="1355243"/>
          </a:xfrm>
          <a:prstGeom prst="rect">
            <a:avLst/>
          </a:prstGeom>
        </p:spPr>
        <p:txBody>
          <a:bodyPr vert="horz" lIns="0" tIns="0" rIns="0" bIns="0" rtlCol="0">
            <a:spAutoFit/>
          </a:bodyPr>
          <a:lstStyle>
            <a:lvl1pPr>
              <a:defRPr>
                <a:latin typeface="Calibri" panose="020F0502020204030204" pitchFamily="34" charset="0"/>
                <a:cs typeface="Calibri" panose="020F0502020204030204" pitchFamily="34" charset="0"/>
              </a:defRPr>
            </a:lvl1pPr>
            <a:lvl2pPr marL="315450" indent="-171450">
              <a:buFont typeface="Wingdings" panose="05000000000000000000" pitchFamily="2" charset="2"/>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2pPr>
            <a:lvl3pPr marL="459450" indent="-171450">
              <a:buFont typeface="Source Sans Pro" panose="020B0503030403020204" pitchFamily="34" charset="0"/>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3pPr>
            <a:lvl4pPr marL="603450" indent="-171450">
              <a:defRPr lang="en-US" sz="1200" kern="1200" noProof="0" dirty="0" smtClean="0">
                <a:solidFill>
                  <a:schemeClr val="tx1"/>
                </a:solidFill>
                <a:latin typeface="Calibri" panose="020F0502020204030204" pitchFamily="34" charset="0"/>
                <a:ea typeface="+mn-ea"/>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cs-CZ" noProof="0" dirty="0"/>
              <a:t>Kliknutím změníte styl masky textu</a:t>
            </a:r>
            <a:endParaRPr lang="fr-FR" noProof="0" dirty="0"/>
          </a:p>
          <a:p>
            <a:pPr lvl="1"/>
            <a:r>
              <a:rPr lang="cs-CZ" noProof="0" dirty="0"/>
              <a:t>Druhá úroveň</a:t>
            </a:r>
            <a:endParaRPr lang="fr-FR" noProof="0" dirty="0"/>
          </a:p>
          <a:p>
            <a:pPr lvl="2"/>
            <a:r>
              <a:rPr lang="cs-CZ" noProof="0" dirty="0"/>
              <a:t>Třetí úroveň</a:t>
            </a:r>
            <a:endParaRPr lang="fr-FR" noProof="0" dirty="0"/>
          </a:p>
          <a:p>
            <a:pPr lvl="3"/>
            <a:r>
              <a:rPr lang="cs-CZ" noProof="0" dirty="0"/>
              <a:t>Čtvrtá úroveň</a:t>
            </a:r>
            <a:endParaRPr lang="fr-FR" noProof="0" dirty="0"/>
          </a:p>
          <a:p>
            <a:pPr lvl="4"/>
            <a:r>
              <a:rPr lang="cs-CZ" noProof="0" dirty="0"/>
              <a:t>PÁTÁ ÚROVEŇ</a:t>
            </a:r>
            <a:endParaRPr lang="fr-FR"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Footer"/>
          <p:cNvSpPr txBox="1"/>
          <p:nvPr userDrawn="1"/>
        </p:nvSpPr>
        <p:spPr>
          <a:xfrm>
            <a:off x="3883516" y="4868962"/>
            <a:ext cx="1376980" cy="107722"/>
          </a:xfrm>
          <a:prstGeom prst="rect">
            <a:avLst/>
          </a:prstGeom>
          <a:noFill/>
        </p:spPr>
        <p:txBody>
          <a:bodyPr wrap="none" lIns="0" tIns="0" rIns="0" bIns="0" anchor="ctr">
            <a:spAutoFit/>
          </a:bodyPr>
          <a:lstStyle/>
          <a:p>
            <a:pPr marL="0" algn="ctr" defTabSz="914400" rtl="0" eaLnBrk="1" latinLnBrk="0" hangingPunct="1"/>
            <a:r>
              <a:rPr lang="cs-CZ" sz="700" b="0" kern="1200" cap="all" normalizeH="0" baseline="0" noProof="0" dirty="0">
                <a:solidFill>
                  <a:schemeClr val="tx1"/>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Diverzifikace</a:t>
            </a:r>
            <a:r>
              <a:rPr lang="fr-FR" sz="700" b="0" cap="all" normalizeH="0" dirty="0">
                <a:solidFill>
                  <a:schemeClr val="bg1">
                    <a:lumMod val="50000"/>
                  </a:schemeClr>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a:t>
            </a:r>
            <a:r>
              <a:rPr lang="fr-FR" sz="700" b="0" cap="all" normalizeH="0" dirty="0">
                <a:solidFill>
                  <a:schemeClr val="tx1"/>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 </a:t>
            </a:r>
            <a:r>
              <a:rPr lang="cs-CZ" sz="700" b="0" cap="all" normalizeH="0" dirty="0">
                <a:solidFill>
                  <a:schemeClr val="tx1"/>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listopad</a:t>
            </a:r>
            <a:r>
              <a:rPr lang="cs-CZ" sz="700" b="0" kern="1200" cap="all" normalizeH="0" noProof="0" dirty="0">
                <a:solidFill>
                  <a:schemeClr val="tx1"/>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 2022</a:t>
            </a:r>
            <a:r>
              <a:rPr lang="fr-FR" sz="700" b="0" cap="all" normalizeH="0" dirty="0">
                <a:solidFill>
                  <a:schemeClr val="bg1">
                    <a:lumMod val="50000"/>
                  </a:schemeClr>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a:t>
            </a:r>
            <a:r>
              <a:rPr lang="fr-FR" sz="700" b="0" cap="all" normalizeH="0" dirty="0">
                <a:solidFill>
                  <a:schemeClr val="tx1"/>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rPr>
              <a:t> </a:t>
            </a:r>
            <a:fld id="{C6CC3D56-96BB-45E4-94D9-DF781FE65A81}" type="slidenum">
              <a:rPr kumimoji="0" lang="fr-FR" sz="700" b="1" i="0" u="none" strike="noStrike" kern="1200" cap="all" spc="0" normalizeH="0" baseline="0" noProof="0" smtClean="0">
                <a:ln>
                  <a:noFill/>
                </a:ln>
                <a:solidFill>
                  <a:schemeClr val="tx1"/>
                </a:solidFill>
                <a:effectLst>
                  <a:glow rad="101600">
                    <a:schemeClr val="bg1">
                      <a:alpha val="60000"/>
                    </a:schemeClr>
                  </a:glow>
                </a:effectLst>
                <a:uLnTx/>
                <a:uFillTx/>
                <a:latin typeface="Calibri" panose="020F0502020204030204" pitchFamily="34" charset="0"/>
                <a:ea typeface="Source Sans Pro" pitchFamily="34" charset="0"/>
                <a:cs typeface="Calibri" panose="020F0502020204030204" pitchFamily="34" charset="0"/>
              </a:rPr>
              <a:pPr marL="0" algn="ctr" defTabSz="914400" rtl="0" eaLnBrk="1" latinLnBrk="0" hangingPunct="1"/>
              <a:t>‹#›</a:t>
            </a:fld>
            <a:endParaRPr lang="fr-FR" sz="700" b="1" kern="1200" cap="all" normalizeH="0" baseline="0" noProof="0" dirty="0">
              <a:solidFill>
                <a:schemeClr val="tx1"/>
              </a:solidFill>
              <a:effectLst>
                <a:glow rad="101600">
                  <a:schemeClr val="bg1">
                    <a:alpha val="60000"/>
                  </a:schemeClr>
                </a:glow>
              </a:effectLst>
              <a:latin typeface="Calibri" panose="020F0502020204030204" pitchFamily="34" charset="0"/>
              <a:ea typeface="Source Sans Pro" pitchFamily="34" charset="0"/>
              <a:cs typeface="Calibri" panose="020F0502020204030204" pitchFamily="34" charset="0"/>
            </a:endParaRPr>
          </a:p>
        </p:txBody>
      </p:sp>
      <p:sp>
        <p:nvSpPr>
          <p:cNvPr id="2" name="Slide Title"/>
          <p:cNvSpPr>
            <a:spLocks noGrp="1"/>
          </p:cNvSpPr>
          <p:nvPr>
            <p:ph type="title"/>
          </p:nvPr>
        </p:nvSpPr>
        <p:spPr>
          <a:xfrm>
            <a:off x="324000" y="354742"/>
            <a:ext cx="8496000" cy="240707"/>
          </a:xfrm>
          <a:prstGeom prst="rect">
            <a:avLst/>
          </a:prstGeom>
        </p:spPr>
        <p:txBody>
          <a:bodyPr vert="horz" lIns="0" tIns="0" rIns="0" bIns="0" rtlCol="0" anchor="b">
            <a:spAutoFit/>
          </a:bodyPr>
          <a:lstStyle/>
          <a:p>
            <a:endParaRPr lang="fr-FR" noProof="0" dirty="0"/>
          </a:p>
        </p:txBody>
      </p:sp>
      <p:sp>
        <p:nvSpPr>
          <p:cNvPr id="10" name="Espace réservé du texte 9">
            <a:extLst>
              <a:ext uri="{FF2B5EF4-FFF2-40B4-BE49-F238E27FC236}">
                <a16:creationId xmlns:a16="http://schemas.microsoft.com/office/drawing/2014/main" id="{779F76B3-F79E-4FEA-864E-A44B5ACD2500}"/>
              </a:ext>
            </a:extLst>
          </p:cNvPr>
          <p:cNvSpPr>
            <a:spLocks noGrp="1"/>
          </p:cNvSpPr>
          <p:nvPr>
            <p:ph type="body" idx="1"/>
          </p:nvPr>
        </p:nvSpPr>
        <p:spPr>
          <a:xfrm>
            <a:off x="324000" y="1150939"/>
            <a:ext cx="8496000" cy="1399756"/>
          </a:xfrm>
          <a:prstGeom prst="rect">
            <a:avLst/>
          </a:prstGeom>
        </p:spPr>
        <p:txBody>
          <a:bodyPr vert="horz" lIns="0" tIns="0" rIns="0" bIns="0" rtlCol="0">
            <a:normAutofit/>
          </a:bodyPr>
          <a:lstStyle/>
          <a:p>
            <a:pPr lvl="0"/>
            <a:r>
              <a:rPr lang="cs-CZ" noProof="0" dirty="0"/>
              <a:t>Kliknutím změníte styl masky textu</a:t>
            </a:r>
            <a:endParaRPr lang="fr-FR" noProof="0" dirty="0"/>
          </a:p>
          <a:p>
            <a:pPr lvl="1"/>
            <a:r>
              <a:rPr lang="cs-CZ" noProof="0" dirty="0"/>
              <a:t>Druhá úroveň</a:t>
            </a:r>
            <a:endParaRPr lang="fr-FR" noProof="0" dirty="0"/>
          </a:p>
          <a:p>
            <a:pPr lvl="2"/>
            <a:r>
              <a:rPr lang="cs-CZ" noProof="0" dirty="0"/>
              <a:t>Třetí úroveň</a:t>
            </a:r>
            <a:endParaRPr lang="fr-FR" noProof="0" dirty="0"/>
          </a:p>
          <a:p>
            <a:pPr lvl="3"/>
            <a:r>
              <a:rPr lang="cs-CZ" noProof="0" dirty="0"/>
              <a:t>Čtvrtá úroveň</a:t>
            </a:r>
            <a:endParaRPr lang="fr-FR" noProof="0" dirty="0"/>
          </a:p>
          <a:p>
            <a:pPr lvl="4"/>
            <a:r>
              <a:rPr lang="cs-CZ" noProof="0" dirty="0"/>
              <a:t>PÁTÁ ÚROVEŇ</a:t>
            </a:r>
            <a:endParaRPr lang="fr-FR" noProof="0" dirty="0"/>
          </a:p>
        </p:txBody>
      </p:sp>
      <p:pic>
        <p:nvPicPr>
          <p:cNvPr id="4" name="Obrázek 3">
            <a:extLst>
              <a:ext uri="{FF2B5EF4-FFF2-40B4-BE49-F238E27FC236}">
                <a16:creationId xmlns:a16="http://schemas.microsoft.com/office/drawing/2014/main" id="{2130056E-69DD-4BD7-A571-A2E99327A2FF}"/>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324000" y="4698423"/>
            <a:ext cx="629696" cy="224400"/>
          </a:xfrm>
          <a:prstGeom prst="rect">
            <a:avLst/>
          </a:prstGeom>
        </p:spPr>
      </p:pic>
    </p:spTree>
  </p:cSld>
  <p:clrMap bg1="lt1" tx1="dk1" bg2="lt2" tx2="dk2" accent1="accent1" accent2="accent2" accent3="accent3" accent4="accent4" accent5="accent5" accent6="accent6" hlink="hlink" folHlink="folHlink"/>
  <p:sldLayoutIdLst>
    <p:sldLayoutId id="2147483966" r:id="rId1"/>
    <p:sldLayoutId id="2147484027" r:id="rId2"/>
    <p:sldLayoutId id="2147483869" r:id="rId3"/>
    <p:sldLayoutId id="2147483875" r:id="rId4"/>
    <p:sldLayoutId id="2147484025" r:id="rId5"/>
    <p:sldLayoutId id="2147484024" r:id="rId6"/>
    <p:sldLayoutId id="2147483967" r:id="rId7"/>
    <p:sldLayoutId id="2147483856" r:id="rId8"/>
    <p:sldLayoutId id="2147483855" r:id="rId9"/>
    <p:sldLayoutId id="2147484020" r:id="rId10"/>
    <p:sldLayoutId id="2147484012" r:id="rId11"/>
    <p:sldLayoutId id="2147484013" r:id="rId12"/>
    <p:sldLayoutId id="2147483867" r:id="rId13"/>
    <p:sldLayoutId id="2147483830" r:id="rId14"/>
    <p:sldLayoutId id="2147483878" r:id="rId15"/>
    <p:sldLayoutId id="2147484021" r:id="rId16"/>
    <p:sldLayoutId id="2147484026" r:id="rId17"/>
    <p:sldLayoutId id="2147484023" r:id="rId18"/>
  </p:sldLayoutIdLst>
  <p:hf hdr="0" dt="0"/>
  <p:txStyles>
    <p:titleStyle>
      <a:lvl1pPr algn="l" defTabSz="914400" rtl="0" eaLnBrk="1" fontAlgn="base" latinLnBrk="0" hangingPunct="1">
        <a:lnSpc>
          <a:spcPct val="75000"/>
        </a:lnSpc>
        <a:spcBef>
          <a:spcPct val="0"/>
        </a:spcBef>
        <a:spcAft>
          <a:spcPct val="0"/>
        </a:spcAft>
        <a:buNone/>
        <a:defRPr lang="fr-FR" sz="2000" b="0" kern="1200" cap="all" baseline="0" noProof="0" dirty="0">
          <a:solidFill>
            <a:schemeClr val="bg2"/>
          </a:solidFill>
          <a:latin typeface="Arial Black" panose="020B0A04020102020204" pitchFamily="34" charset="0"/>
          <a:ea typeface="+mj-ea"/>
          <a:cs typeface="Calibri" panose="020F0502020204030204" pitchFamily="34" charset="0"/>
        </a:defRPr>
      </a:lvl1pPr>
    </p:titleStyle>
    <p:bodyStyle>
      <a:lvl1pPr marL="0" indent="0" algn="l" defTabSz="914400" rtl="0" eaLnBrk="1" latinLnBrk="0" hangingPunct="1">
        <a:lnSpc>
          <a:spcPct val="90000"/>
        </a:lnSpc>
        <a:spcBef>
          <a:spcPts val="800"/>
        </a:spcBef>
        <a:buClr>
          <a:schemeClr val="tx1">
            <a:lumMod val="75000"/>
            <a:lumOff val="25000"/>
          </a:schemeClr>
        </a:buClr>
        <a:buSzPct val="90000"/>
        <a:buFont typeface="Arial" pitchFamily="34" charset="0"/>
        <a:buNone/>
        <a:defRPr lang="en-US" sz="1200" b="1" kern="1200" baseline="0" noProof="0" dirty="0" smtClean="0">
          <a:solidFill>
            <a:schemeClr val="tx1"/>
          </a:solidFill>
          <a:latin typeface="Calibri" panose="020F0502020204030204" pitchFamily="34" charset="0"/>
          <a:ea typeface="+mn-ea"/>
          <a:cs typeface="Calibri" panose="020F0502020204030204" pitchFamily="34" charset="0"/>
        </a:defRPr>
      </a:lvl1pPr>
      <a:lvl2pPr marL="288000" indent="-144000" algn="l" defTabSz="914400" rtl="0" eaLnBrk="1" latinLnBrk="0" hangingPunct="1">
        <a:lnSpc>
          <a:spcPct val="90000"/>
        </a:lnSpc>
        <a:spcBef>
          <a:spcPts val="600"/>
        </a:spcBef>
        <a:buClrTx/>
        <a:buSzPct val="100000"/>
        <a:buFont typeface="Wingdings" panose="05000000000000000000" pitchFamily="2" charset="2"/>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2pPr>
      <a:lvl3pPr marL="432000" indent="-144000" algn="l" defTabSz="914400" rtl="0" eaLnBrk="1" latinLnBrk="0" hangingPunct="1">
        <a:lnSpc>
          <a:spcPct val="90000"/>
        </a:lnSpc>
        <a:spcBef>
          <a:spcPts val="600"/>
        </a:spcBef>
        <a:buClr>
          <a:schemeClr val="tx1"/>
        </a:buClr>
        <a:buSzPct val="100000"/>
        <a:buFont typeface="Source Sans Pro" panose="020B0503030403020204" pitchFamily="34" charset="0"/>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3pPr>
      <a:lvl4pPr marL="576000" indent="-144000" algn="l" defTabSz="914400" rtl="0" eaLnBrk="1" latinLnBrk="0" hangingPunct="1">
        <a:lnSpc>
          <a:spcPct val="90000"/>
        </a:lnSpc>
        <a:spcBef>
          <a:spcPts val="400"/>
        </a:spcBef>
        <a:buClrTx/>
        <a:buFont typeface="Source Sans Pro" panose="020B0503030403020204" pitchFamily="34" charset="0"/>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4pPr>
      <a:lvl5pPr marL="0" indent="0" algn="l" defTabSz="914400" rtl="0" eaLnBrk="1" latinLnBrk="0" hangingPunct="1">
        <a:spcBef>
          <a:spcPts val="2000"/>
        </a:spcBef>
        <a:buClr>
          <a:schemeClr val="tx2"/>
        </a:buClr>
        <a:buFontTx/>
        <a:buNone/>
        <a:defRPr lang="en-US" sz="1200" b="1" kern="1200" cap="all" baseline="0" noProof="0" dirty="0">
          <a:solidFill>
            <a:schemeClr val="bg2"/>
          </a:solidFill>
          <a:latin typeface="Calibri" panose="020F0502020204030204" pitchFamily="34" charset="0"/>
          <a:ea typeface="Source Sans Pro Black" panose="020B0803030403020204" pitchFamily="34" charset="0"/>
          <a:cs typeface="Calibri" panose="020F0502020204030204" pitchFamily="34" charset="0"/>
        </a:defRPr>
      </a:lvl5pPr>
      <a:lvl6pPr marL="25146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31" userDrawn="1">
          <p15:clr>
            <a:srgbClr val="000000"/>
          </p15:clr>
        </p15:guide>
        <p15:guide id="2" pos="204" userDrawn="1">
          <p15:clr>
            <a:srgbClr val="000000"/>
          </p15:clr>
        </p15:guide>
        <p15:guide id="3" pos="5556" userDrawn="1">
          <p15:clr>
            <a:srgbClr val="000000"/>
          </p15:clr>
        </p15:guide>
        <p15:guide id="4" orient="horz" pos="725" userDrawn="1">
          <p15:clr>
            <a:srgbClr val="000000"/>
          </p15:clr>
        </p15:guide>
        <p15:guide id="5" pos="2880"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7.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9">
            <a:extLst>
              <a:ext uri="{FF2B5EF4-FFF2-40B4-BE49-F238E27FC236}">
                <a16:creationId xmlns:a16="http://schemas.microsoft.com/office/drawing/2014/main" id="{1D36D427-7EB6-4A7E-A11E-3AC4AC5CC530}"/>
              </a:ext>
            </a:extLst>
          </p:cNvPr>
          <p:cNvSpPr>
            <a:spLocks noGrp="1"/>
          </p:cNvSpPr>
          <p:nvPr>
            <p:ph type="subTitle" idx="1"/>
          </p:nvPr>
        </p:nvSpPr>
        <p:spPr>
          <a:xfrm>
            <a:off x="3816000" y="3240000"/>
            <a:ext cx="5005738" cy="249299"/>
          </a:xfrm>
        </p:spPr>
        <p:txBody>
          <a:bodyPr/>
          <a:lstStyle/>
          <a:p>
            <a:r>
              <a:rPr lang="cs-CZ" dirty="0">
                <a:latin typeface="Calibri" panose="020F0502020204030204" pitchFamily="34" charset="0"/>
                <a:cs typeface="Calibri" panose="020F0502020204030204" pitchFamily="34" charset="0"/>
              </a:rPr>
              <a:t>Radek Ondra, Tomáš Lipový</a:t>
            </a:r>
            <a:endParaRPr lang="en-US" dirty="0">
              <a:latin typeface="Calibri" panose="020F0502020204030204" pitchFamily="34" charset="0"/>
              <a:cs typeface="Calibri" panose="020F0502020204030204" pitchFamily="34" charset="0"/>
            </a:endParaRPr>
          </a:p>
        </p:txBody>
      </p:sp>
      <p:sp>
        <p:nvSpPr>
          <p:cNvPr id="6" name="Title 5">
            <a:extLst>
              <a:ext uri="{FF2B5EF4-FFF2-40B4-BE49-F238E27FC236}">
                <a16:creationId xmlns:a16="http://schemas.microsoft.com/office/drawing/2014/main" id="{F939C08A-1407-411B-9061-E1D21D92B7B7}"/>
              </a:ext>
            </a:extLst>
          </p:cNvPr>
          <p:cNvSpPr>
            <a:spLocks noGrp="1"/>
          </p:cNvSpPr>
          <p:nvPr>
            <p:ph type="ctrTitle"/>
          </p:nvPr>
        </p:nvSpPr>
        <p:spPr>
          <a:xfrm>
            <a:off x="3816000" y="1618917"/>
            <a:ext cx="5005738" cy="1259191"/>
          </a:xfrm>
        </p:spPr>
        <p:txBody>
          <a:bodyPr/>
          <a:lstStyle/>
          <a:p>
            <a:r>
              <a:rPr lang="cs-CZ" dirty="0">
                <a:latin typeface="Arial Black" panose="020B0A04020102020204" pitchFamily="34" charset="0"/>
              </a:rPr>
              <a:t>Diverzifikace portfolia – </a:t>
            </a:r>
            <a:r>
              <a:rPr lang="cs-CZ" dirty="0"/>
              <a:t>příklady a použití </a:t>
            </a:r>
            <a:endParaRPr lang="en-US" dirty="0">
              <a:latin typeface="Arial Black" panose="020B0A04020102020204" pitchFamily="34" charset="0"/>
            </a:endParaRPr>
          </a:p>
        </p:txBody>
      </p:sp>
      <p:sp>
        <p:nvSpPr>
          <p:cNvPr id="11" name="Text Placeholder 10">
            <a:extLst>
              <a:ext uri="{FF2B5EF4-FFF2-40B4-BE49-F238E27FC236}">
                <a16:creationId xmlns:a16="http://schemas.microsoft.com/office/drawing/2014/main" id="{472FAC52-68CF-43AD-9490-9F6129EA82EC}"/>
              </a:ext>
            </a:extLst>
          </p:cNvPr>
          <p:cNvSpPr>
            <a:spLocks noGrp="1"/>
          </p:cNvSpPr>
          <p:nvPr>
            <p:ph type="body" sz="quarter" idx="13"/>
          </p:nvPr>
        </p:nvSpPr>
        <p:spPr>
          <a:xfrm>
            <a:off x="3816000" y="164226"/>
            <a:ext cx="1136530" cy="138499"/>
          </a:xfrm>
        </p:spPr>
        <p:txBody>
          <a:bodyPr/>
          <a:lstStyle/>
          <a:p>
            <a:r>
              <a:rPr lang="cs-CZ" dirty="0">
                <a:latin typeface="Calibri" panose="020F0502020204030204" pitchFamily="34" charset="0"/>
                <a:cs typeface="Calibri" panose="020F0502020204030204" pitchFamily="34" charset="0"/>
              </a:rPr>
              <a:t>listopad 2022</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9105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7">
            <a:extLst>
              <a:ext uri="{FF2B5EF4-FFF2-40B4-BE49-F238E27FC236}">
                <a16:creationId xmlns:a16="http://schemas.microsoft.com/office/drawing/2014/main" id="{8E357337-DA5B-48B9-B11D-02D0C1C9107A}"/>
              </a:ext>
            </a:extLst>
          </p:cNvPr>
          <p:cNvGraphicFramePr/>
          <p:nvPr>
            <p:extLst>
              <p:ext uri="{D42A27DB-BD31-4B8C-83A1-F6EECF244321}">
                <p14:modId xmlns:p14="http://schemas.microsoft.com/office/powerpoint/2010/main" val="1411071579"/>
              </p:ext>
            </p:extLst>
          </p:nvPr>
        </p:nvGraphicFramePr>
        <p:xfrm>
          <a:off x="1402315" y="715206"/>
          <a:ext cx="6445278" cy="3690195"/>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Nobelova nadace</a:t>
            </a:r>
            <a:endParaRPr lang="en-US" dirty="0">
              <a:latin typeface="Arial Black" panose="020B0A04020102020204" pitchFamily="34" charset="0"/>
            </a:endParaRPr>
          </a:p>
        </p:txBody>
      </p:sp>
      <p:sp>
        <p:nvSpPr>
          <p:cNvPr id="10" name="TextovéPole 9">
            <a:extLst>
              <a:ext uri="{FF2B5EF4-FFF2-40B4-BE49-F238E27FC236}">
                <a16:creationId xmlns:a16="http://schemas.microsoft.com/office/drawing/2014/main" id="{BCE817E2-EBB2-432D-BB75-0861AACDFA93}"/>
              </a:ext>
            </a:extLst>
          </p:cNvPr>
          <p:cNvSpPr txBox="1"/>
          <p:nvPr/>
        </p:nvSpPr>
        <p:spPr>
          <a:xfrm>
            <a:off x="907027" y="4067516"/>
            <a:ext cx="7876103" cy="565146"/>
          </a:xfrm>
          <a:prstGeom prst="rect">
            <a:avLst/>
          </a:prstGeom>
          <a:noFill/>
        </p:spPr>
        <p:txBody>
          <a:bodyPr wrap="square" lIns="36000" tIns="36000" rIns="36000" bIns="36000" rtlCol="0">
            <a:spAutoFit/>
          </a:bodyPr>
          <a:lstStyle>
            <a:defPPr>
              <a:defRPr lang="en-US"/>
            </a:defPPr>
            <a:lvl1pPr>
              <a:defRPr sz="1600" i="1">
                <a:highlight>
                  <a:srgbClr val="C0C0C0"/>
                </a:highlight>
                <a:latin typeface="Arial" pitchFamily="34" charset="0"/>
                <a:cs typeface="Arial" pitchFamily="34" charset="0"/>
              </a:defRPr>
            </a:lvl1pPr>
          </a:lstStyle>
          <a:p>
            <a:r>
              <a:rPr lang="cs-CZ" dirty="0">
                <a:highlight>
                  <a:srgbClr val="E8E8E8"/>
                </a:highlight>
              </a:rPr>
              <a:t>Cíl: </a:t>
            </a:r>
            <a:r>
              <a:rPr lang="cs-CZ" b="1" dirty="0">
                <a:highlight>
                  <a:srgbClr val="E8E8E8"/>
                </a:highlight>
              </a:rPr>
              <a:t>3 % </a:t>
            </a:r>
            <a:r>
              <a:rPr lang="cs-CZ" b="1" dirty="0" err="1">
                <a:highlight>
                  <a:srgbClr val="E8E8E8"/>
                </a:highlight>
              </a:rPr>
              <a:t>p.a</a:t>
            </a:r>
            <a:r>
              <a:rPr lang="cs-CZ" b="1" dirty="0">
                <a:highlight>
                  <a:srgbClr val="E8E8E8"/>
                </a:highlight>
              </a:rPr>
              <a:t>. nad míru inflace </a:t>
            </a:r>
            <a:r>
              <a:rPr lang="cs-CZ" dirty="0">
                <a:highlight>
                  <a:srgbClr val="E8E8E8"/>
                </a:highlight>
              </a:rPr>
              <a:t>v dlouhodobém horizontu při vyvážené rizikovosti portfolia. Aktiva </a:t>
            </a:r>
            <a:r>
              <a:rPr lang="cs-CZ" b="1" dirty="0">
                <a:highlight>
                  <a:srgbClr val="E8E8E8"/>
                </a:highlight>
              </a:rPr>
              <a:t>600 </a:t>
            </a:r>
            <a:r>
              <a:rPr lang="cs-CZ" b="1" dirty="0" err="1">
                <a:highlight>
                  <a:srgbClr val="E8E8E8"/>
                </a:highlight>
              </a:rPr>
              <a:t>mio</a:t>
            </a:r>
            <a:r>
              <a:rPr lang="cs-CZ" b="1" dirty="0">
                <a:highlight>
                  <a:srgbClr val="E8E8E8"/>
                </a:highlight>
              </a:rPr>
              <a:t>. USD </a:t>
            </a:r>
            <a:r>
              <a:rPr lang="cs-CZ" dirty="0">
                <a:highlight>
                  <a:srgbClr val="E8E8E8"/>
                </a:highlight>
              </a:rPr>
              <a:t>ke konci roku 2021. </a:t>
            </a:r>
          </a:p>
        </p:txBody>
      </p:sp>
    </p:spTree>
    <p:extLst>
      <p:ext uri="{BB962C8B-B14F-4D97-AF65-F5344CB8AC3E}">
        <p14:creationId xmlns:p14="http://schemas.microsoft.com/office/powerpoint/2010/main" val="218774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93086"/>
            <a:ext cx="8496000" cy="202363"/>
          </a:xfrm>
        </p:spPr>
        <p:txBody>
          <a:bodyPr vert="horz" lIns="0" tIns="0" rIns="0" bIns="0" rtlCol="0" anchor="b">
            <a:spAutoFit/>
          </a:bodyPr>
          <a:lstStyle/>
          <a:p>
            <a:r>
              <a:rPr lang="cs-CZ" dirty="0"/>
              <a:t>Norský státní fond</a:t>
            </a:r>
          </a:p>
        </p:txBody>
      </p:sp>
      <p:sp>
        <p:nvSpPr>
          <p:cNvPr id="10" name="TextovéPole 9">
            <a:extLst>
              <a:ext uri="{FF2B5EF4-FFF2-40B4-BE49-F238E27FC236}">
                <a16:creationId xmlns:a16="http://schemas.microsoft.com/office/drawing/2014/main" id="{BCE817E2-EBB2-432D-BB75-0861AACDFA93}"/>
              </a:ext>
            </a:extLst>
          </p:cNvPr>
          <p:cNvSpPr txBox="1"/>
          <p:nvPr/>
        </p:nvSpPr>
        <p:spPr>
          <a:xfrm>
            <a:off x="5930117" y="902613"/>
            <a:ext cx="2717496" cy="2042473"/>
          </a:xfrm>
          <a:prstGeom prst="rect">
            <a:avLst/>
          </a:prstGeom>
          <a:noFill/>
        </p:spPr>
        <p:txBody>
          <a:bodyPr wrap="square" lIns="36000" tIns="36000" rIns="36000" bIns="36000" rtlCol="0">
            <a:spAutoFit/>
          </a:bodyPr>
          <a:lstStyle>
            <a:defPPr>
              <a:defRPr lang="en-US"/>
            </a:defPPr>
            <a:lvl1pPr>
              <a:defRPr sz="1600" i="1">
                <a:highlight>
                  <a:srgbClr val="C0C0C0"/>
                </a:highlight>
                <a:latin typeface="Arial" pitchFamily="34" charset="0"/>
                <a:cs typeface="Arial" pitchFamily="34" charset="0"/>
              </a:defRPr>
            </a:lvl1pPr>
          </a:lstStyle>
          <a:p>
            <a:r>
              <a:rPr lang="cs-CZ" dirty="0">
                <a:highlight>
                  <a:srgbClr val="EBEBEB"/>
                </a:highlight>
              </a:rPr>
              <a:t>Cíl: zajištění finančních prostředků a příjmů pro budoucí norské generace i v době, kdy dojde k ukončení těžby fosilních paliv. </a:t>
            </a:r>
          </a:p>
          <a:p>
            <a:endParaRPr lang="cs-CZ" dirty="0">
              <a:solidFill>
                <a:schemeClr val="bg1">
                  <a:lumMod val="50000"/>
                </a:schemeClr>
              </a:solidFill>
              <a:highlight>
                <a:srgbClr val="EBEBEB"/>
              </a:highlight>
            </a:endParaRPr>
          </a:p>
          <a:p>
            <a:r>
              <a:rPr lang="cs-CZ" dirty="0">
                <a:highlight>
                  <a:srgbClr val="EBEBEB"/>
                </a:highlight>
              </a:rPr>
              <a:t>Aktiva v hodnotě přes </a:t>
            </a:r>
            <a:r>
              <a:rPr lang="cs-CZ" b="1" dirty="0">
                <a:highlight>
                  <a:srgbClr val="EBEBEB"/>
                </a:highlight>
              </a:rPr>
              <a:t>1,2 bilionu USD. </a:t>
            </a:r>
          </a:p>
        </p:txBody>
      </p:sp>
      <p:graphicFrame>
        <p:nvGraphicFramePr>
          <p:cNvPr id="8" name="Chart 5">
            <a:extLst>
              <a:ext uri="{FF2B5EF4-FFF2-40B4-BE49-F238E27FC236}">
                <a16:creationId xmlns:a16="http://schemas.microsoft.com/office/drawing/2014/main" id="{812A6D53-82F6-404B-BEE7-C5F02175E74E}"/>
              </a:ext>
            </a:extLst>
          </p:cNvPr>
          <p:cNvGraphicFramePr/>
          <p:nvPr>
            <p:extLst>
              <p:ext uri="{D42A27DB-BD31-4B8C-83A1-F6EECF244321}">
                <p14:modId xmlns:p14="http://schemas.microsoft.com/office/powerpoint/2010/main" val="804303809"/>
              </p:ext>
            </p:extLst>
          </p:nvPr>
        </p:nvGraphicFramePr>
        <p:xfrm>
          <a:off x="324000" y="743536"/>
          <a:ext cx="4985419" cy="36564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5966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t>Nadace </a:t>
            </a:r>
            <a:r>
              <a:rPr lang="cs-CZ" dirty="0" err="1"/>
              <a:t>harvardovy</a:t>
            </a:r>
            <a:r>
              <a:rPr lang="cs-CZ" dirty="0"/>
              <a:t> univerzity</a:t>
            </a:r>
            <a:endParaRPr lang="en-US" dirty="0"/>
          </a:p>
        </p:txBody>
      </p:sp>
      <p:sp>
        <p:nvSpPr>
          <p:cNvPr id="10" name="TextovéPole 9">
            <a:extLst>
              <a:ext uri="{FF2B5EF4-FFF2-40B4-BE49-F238E27FC236}">
                <a16:creationId xmlns:a16="http://schemas.microsoft.com/office/drawing/2014/main" id="{BCE817E2-EBB2-432D-BB75-0861AACDFA93}"/>
              </a:ext>
            </a:extLst>
          </p:cNvPr>
          <p:cNvSpPr txBox="1"/>
          <p:nvPr/>
        </p:nvSpPr>
        <p:spPr>
          <a:xfrm>
            <a:off x="6605462" y="1092161"/>
            <a:ext cx="2229286" cy="2042473"/>
          </a:xfrm>
          <a:prstGeom prst="rect">
            <a:avLst/>
          </a:prstGeom>
          <a:noFill/>
        </p:spPr>
        <p:txBody>
          <a:bodyPr wrap="square" lIns="36000" tIns="36000" rIns="36000" bIns="36000" rtlCol="0">
            <a:spAutoFit/>
          </a:bodyPr>
          <a:lstStyle>
            <a:defPPr>
              <a:defRPr lang="en-US"/>
            </a:defPPr>
            <a:lvl1pPr>
              <a:defRPr sz="1600" i="1">
                <a:highlight>
                  <a:srgbClr val="C0C0C0"/>
                </a:highlight>
                <a:latin typeface="Arial" pitchFamily="34" charset="0"/>
                <a:cs typeface="Arial" pitchFamily="34" charset="0"/>
              </a:defRPr>
            </a:lvl1pPr>
          </a:lstStyle>
          <a:p>
            <a:r>
              <a:rPr lang="cs-CZ" dirty="0">
                <a:highlight>
                  <a:srgbClr val="E8E8E8"/>
                </a:highlight>
              </a:rPr>
              <a:t>Cíl: vytvářet dlouhodobé výnosy na podporu vzdělání a výzkumu na Harvardově Univerzitě.</a:t>
            </a:r>
          </a:p>
          <a:p>
            <a:endParaRPr lang="cs-CZ" dirty="0">
              <a:highlight>
                <a:srgbClr val="E8E8E8"/>
              </a:highlight>
            </a:endParaRPr>
          </a:p>
          <a:p>
            <a:r>
              <a:rPr lang="cs-CZ" dirty="0">
                <a:highlight>
                  <a:srgbClr val="E8E8E8"/>
                </a:highlight>
              </a:rPr>
              <a:t>Majetek ve správě ve výši </a:t>
            </a:r>
            <a:r>
              <a:rPr lang="cs-CZ" b="1" dirty="0">
                <a:highlight>
                  <a:srgbClr val="E8E8E8"/>
                </a:highlight>
              </a:rPr>
              <a:t>53 mld. USD</a:t>
            </a:r>
            <a:r>
              <a:rPr lang="cs-CZ" dirty="0">
                <a:highlight>
                  <a:srgbClr val="E8E8E8"/>
                </a:highlight>
              </a:rPr>
              <a:t>. </a:t>
            </a:r>
          </a:p>
        </p:txBody>
      </p:sp>
      <p:graphicFrame>
        <p:nvGraphicFramePr>
          <p:cNvPr id="8" name="Chart 2">
            <a:extLst>
              <a:ext uri="{FF2B5EF4-FFF2-40B4-BE49-F238E27FC236}">
                <a16:creationId xmlns:a16="http://schemas.microsoft.com/office/drawing/2014/main" id="{20A39F33-B83B-4B67-9D2B-8E44A46B7054}"/>
              </a:ext>
            </a:extLst>
          </p:cNvPr>
          <p:cNvGraphicFramePr/>
          <p:nvPr>
            <p:extLst>
              <p:ext uri="{D42A27DB-BD31-4B8C-83A1-F6EECF244321}">
                <p14:modId xmlns:p14="http://schemas.microsoft.com/office/powerpoint/2010/main" val="2768853174"/>
              </p:ext>
            </p:extLst>
          </p:nvPr>
        </p:nvGraphicFramePr>
        <p:xfrm>
          <a:off x="86897" y="866775"/>
          <a:ext cx="6391275" cy="3409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9732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t>doporučená</a:t>
            </a:r>
            <a:r>
              <a:rPr lang="cs-CZ" dirty="0">
                <a:latin typeface="Arial Black" panose="020B0A04020102020204" pitchFamily="34" charset="0"/>
              </a:rPr>
              <a:t> struktura portfolia</a:t>
            </a:r>
            <a:endParaRPr lang="en-US" dirty="0">
              <a:latin typeface="Arial Black" panose="020B0A04020102020204" pitchFamily="34" charset="0"/>
            </a:endParaRPr>
          </a:p>
        </p:txBody>
      </p:sp>
      <p:graphicFrame>
        <p:nvGraphicFramePr>
          <p:cNvPr id="5" name="Chart 24">
            <a:extLst>
              <a:ext uri="{FF2B5EF4-FFF2-40B4-BE49-F238E27FC236}">
                <a16:creationId xmlns:a16="http://schemas.microsoft.com/office/drawing/2014/main" id="{FEE2C092-F771-4455-9243-C6287B1EFFF8}"/>
              </a:ext>
            </a:extLst>
          </p:cNvPr>
          <p:cNvGraphicFramePr/>
          <p:nvPr>
            <p:extLst>
              <p:ext uri="{D42A27DB-BD31-4B8C-83A1-F6EECF244321}">
                <p14:modId xmlns:p14="http://schemas.microsoft.com/office/powerpoint/2010/main" val="3040263982"/>
              </p:ext>
            </p:extLst>
          </p:nvPr>
        </p:nvGraphicFramePr>
        <p:xfrm>
          <a:off x="94214" y="664804"/>
          <a:ext cx="6396037" cy="376584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ovéPole 1">
            <a:extLst>
              <a:ext uri="{FF2B5EF4-FFF2-40B4-BE49-F238E27FC236}">
                <a16:creationId xmlns:a16="http://schemas.microsoft.com/office/drawing/2014/main" id="{476AA7FA-0E35-41BC-8ED0-CFD9F412CA4F}"/>
              </a:ext>
            </a:extLst>
          </p:cNvPr>
          <p:cNvSpPr txBox="1"/>
          <p:nvPr/>
        </p:nvSpPr>
        <p:spPr>
          <a:xfrm>
            <a:off x="6977270" y="807293"/>
            <a:ext cx="1842730" cy="3981465"/>
          </a:xfrm>
          <a:prstGeom prst="rect">
            <a:avLst/>
          </a:prstGeom>
          <a:noFill/>
        </p:spPr>
        <p:txBody>
          <a:bodyPr wrap="square" lIns="36000" tIns="36000" rIns="36000" bIns="36000" rtlCol="0">
            <a:spAutoFit/>
          </a:bodyPr>
          <a:lstStyle/>
          <a:p>
            <a:r>
              <a:rPr lang="cs-CZ" sz="1600" i="1" dirty="0">
                <a:effectLst/>
                <a:latin typeface="Arial" panose="020B0604020202020204" pitchFamily="34" charset="0"/>
                <a:ea typeface="Calibri" panose="020F0502020204030204" pitchFamily="34" charset="0"/>
                <a:cs typeface="Arial" panose="020B0604020202020204" pitchFamily="34" charset="0"/>
              </a:rPr>
              <a:t>Finální podoba portfolia a podíly jednotlivých složek (tříd aktiv) jsou pak definovány </a:t>
            </a:r>
            <a:r>
              <a:rPr lang="cs-CZ" sz="1600" b="1" i="1" dirty="0">
                <a:effectLst/>
                <a:latin typeface="Arial" panose="020B0604020202020204" pitchFamily="34" charset="0"/>
                <a:ea typeface="Calibri" panose="020F0502020204030204" pitchFamily="34" charset="0"/>
                <a:cs typeface="Arial" panose="020B0604020202020204" pitchFamily="34" charset="0"/>
              </a:rPr>
              <a:t>individuálními požadavky </a:t>
            </a:r>
            <a:r>
              <a:rPr lang="cs-CZ" sz="1600" i="1" dirty="0">
                <a:effectLst/>
                <a:latin typeface="Arial" panose="020B0604020202020204" pitchFamily="34" charset="0"/>
                <a:ea typeface="Calibri" panose="020F0502020204030204" pitchFamily="34" charset="0"/>
                <a:cs typeface="Arial" panose="020B0604020202020204" pitchFamily="34" charset="0"/>
              </a:rPr>
              <a:t>a </a:t>
            </a:r>
            <a:r>
              <a:rPr lang="cs-CZ" sz="1600" b="1" i="1" dirty="0">
                <a:effectLst/>
                <a:latin typeface="Arial" panose="020B0604020202020204" pitchFamily="34" charset="0"/>
                <a:ea typeface="Calibri" panose="020F0502020204030204" pitchFamily="34" charset="0"/>
                <a:cs typeface="Arial" panose="020B0604020202020204" pitchFamily="34" charset="0"/>
              </a:rPr>
              <a:t>preferencemi klientů </a:t>
            </a:r>
            <a:r>
              <a:rPr lang="cs-CZ" sz="1600" i="1" dirty="0">
                <a:effectLst/>
                <a:latin typeface="Arial" panose="020B0604020202020204" pitchFamily="34" charset="0"/>
                <a:ea typeface="Calibri" panose="020F0502020204030204" pitchFamily="34" charset="0"/>
                <a:cs typeface="Arial" panose="020B0604020202020204" pitchFamily="34" charset="0"/>
              </a:rPr>
              <a:t>a stanoveným </a:t>
            </a:r>
            <a:r>
              <a:rPr lang="cs-CZ" sz="1600" b="1" i="1" dirty="0">
                <a:effectLst/>
                <a:latin typeface="Arial" panose="020B0604020202020204" pitchFamily="34" charset="0"/>
                <a:ea typeface="Calibri" panose="020F0502020204030204" pitchFamily="34" charset="0"/>
                <a:cs typeface="Arial" panose="020B0604020202020204" pitchFamily="34" charset="0"/>
              </a:rPr>
              <a:t>rizikovým profilem</a:t>
            </a:r>
            <a:r>
              <a:rPr lang="cs-CZ" sz="1600" i="1" dirty="0">
                <a:effectLst/>
                <a:latin typeface="Arial" panose="020B0604020202020204" pitchFamily="34" charset="0"/>
                <a:ea typeface="Calibri" panose="020F0502020204030204" pitchFamily="34" charset="0"/>
                <a:cs typeface="Arial" panose="020B0604020202020204" pitchFamily="34" charset="0"/>
              </a:rPr>
              <a:t> v souladu s vyplněným investičním dotazníkem.</a:t>
            </a:r>
          </a:p>
          <a:p>
            <a:endParaRPr lang="cs-CZ" sz="1400" i="1" dirty="0" err="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4121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pPr defTabSz="685800">
              <a:defRPr/>
            </a:pPr>
            <a:r>
              <a:rPr lang="cs-CZ" sz="2000" dirty="0">
                <a:solidFill>
                  <a:srgbClr val="E9041E"/>
                </a:solidFill>
                <a:latin typeface="Montserrat ExtraBold"/>
              </a:rPr>
              <a:t>UPOZORNĚNÍ</a:t>
            </a:r>
          </a:p>
        </p:txBody>
      </p:sp>
      <p:sp>
        <p:nvSpPr>
          <p:cNvPr id="7" name="Text Placeholder 14">
            <a:extLst>
              <a:ext uri="{FF2B5EF4-FFF2-40B4-BE49-F238E27FC236}">
                <a16:creationId xmlns:a16="http://schemas.microsoft.com/office/drawing/2014/main" id="{576C8701-37D0-4E37-A78B-E0D2C858E0AB}"/>
              </a:ext>
            </a:extLst>
          </p:cNvPr>
          <p:cNvSpPr txBox="1">
            <a:spLocks/>
          </p:cNvSpPr>
          <p:nvPr/>
        </p:nvSpPr>
        <p:spPr>
          <a:xfrm>
            <a:off x="243000" y="745574"/>
            <a:ext cx="8682750" cy="4178708"/>
          </a:xfrm>
          <a:prstGeom prst="rect">
            <a:avLst/>
          </a:prstGeom>
        </p:spPr>
        <p:txBody>
          <a:bodyPr vert="horz" wrap="square" lIns="0" tIns="0" rIns="0" bIns="0" rtlCol="0">
            <a:spAutoFit/>
          </a:bodyPr>
          <a:lstStyle>
            <a:lvl1pPr marL="0" indent="0" algn="l" defTabSz="914400" rtl="0" eaLnBrk="1" latinLnBrk="0" hangingPunct="1">
              <a:lnSpc>
                <a:spcPct val="95000"/>
              </a:lnSpc>
              <a:spcBef>
                <a:spcPts val="600"/>
              </a:spcBef>
              <a:spcAft>
                <a:spcPts val="0"/>
              </a:spcAft>
              <a:buClr>
                <a:schemeClr val="tx1">
                  <a:lumMod val="75000"/>
                  <a:lumOff val="25000"/>
                </a:schemeClr>
              </a:buClr>
              <a:buSzPct val="90000"/>
              <a:buFontTx/>
              <a:buNone/>
              <a:defRPr lang="en-US" sz="900" b="0" i="0" kern="1200" baseline="0" noProof="0">
                <a:solidFill>
                  <a:schemeClr val="tx1"/>
                </a:solidFill>
                <a:latin typeface="+mn-lt"/>
                <a:ea typeface="Source Sans Pro" pitchFamily="34" charset="0"/>
                <a:cs typeface="Arial" pitchFamily="34" charset="0"/>
              </a:defRPr>
            </a:lvl1pPr>
            <a:lvl2pPr marL="180000" indent="-180000" algn="l" defTabSz="914400" rtl="0" eaLnBrk="1" latinLnBrk="0" hangingPunct="1">
              <a:lnSpc>
                <a:spcPct val="90000"/>
              </a:lnSpc>
              <a:spcBef>
                <a:spcPts val="600"/>
              </a:spcBef>
              <a:buClr>
                <a:schemeClr val="tx1">
                  <a:lumMod val="65000"/>
                  <a:lumOff val="35000"/>
                </a:schemeClr>
              </a:buClr>
              <a:buSzPct val="100000"/>
              <a:buFont typeface="Arial" pitchFamily="34" charset="0"/>
              <a:buChar char="-"/>
              <a:defRPr lang="en-US" sz="1100" b="0" i="1" kern="1200" noProof="0">
                <a:solidFill>
                  <a:schemeClr val="tx1"/>
                </a:solidFill>
                <a:latin typeface="+mn-lt"/>
                <a:ea typeface="+mn-ea"/>
                <a:cs typeface="Arial" pitchFamily="34" charset="0"/>
              </a:defRPr>
            </a:lvl2pPr>
            <a:lvl3pPr marL="360000" indent="-180000" algn="l" defTabSz="914400" rtl="0" eaLnBrk="1" latinLnBrk="0" hangingPunct="1">
              <a:lnSpc>
                <a:spcPct val="90000"/>
              </a:lnSpc>
              <a:spcBef>
                <a:spcPts val="200"/>
              </a:spcBef>
              <a:buClr>
                <a:schemeClr val="tx1">
                  <a:lumMod val="65000"/>
                  <a:lumOff val="35000"/>
                </a:schemeClr>
              </a:buClr>
              <a:buSzPct val="100000"/>
              <a:buFont typeface="Arial" pitchFamily="34" charset="0"/>
              <a:buChar char="-"/>
              <a:defRPr lang="en-US" sz="1100" i="1" kern="1200" noProof="0">
                <a:solidFill>
                  <a:schemeClr val="tx1"/>
                </a:solidFill>
                <a:latin typeface="+mn-lt"/>
                <a:ea typeface="+mn-ea"/>
                <a:cs typeface="Arial" pitchFamily="34" charset="0"/>
              </a:defRPr>
            </a:lvl3pPr>
            <a:lvl4pPr marL="252000" indent="-108000" algn="l" defTabSz="914400" rtl="0" eaLnBrk="1" latinLnBrk="0" hangingPunct="1">
              <a:lnSpc>
                <a:spcPct val="90000"/>
              </a:lnSpc>
              <a:spcBef>
                <a:spcPts val="100"/>
              </a:spcBef>
              <a:buClr>
                <a:schemeClr val="tx2"/>
              </a:buClr>
              <a:buSzPct val="90000"/>
              <a:buFont typeface="Arial" pitchFamily="34" charset="0"/>
              <a:buChar char="●"/>
              <a:defRPr lang="en-US" sz="1100" i="1" kern="1200" noProof="0">
                <a:solidFill>
                  <a:schemeClr val="tx1"/>
                </a:solidFill>
                <a:latin typeface="+mn-lt"/>
                <a:ea typeface="+mn-ea"/>
                <a:cs typeface="Arial" pitchFamily="34" charset="0"/>
              </a:defRPr>
            </a:lvl4pPr>
            <a:lvl5pPr marL="360000" indent="-108000" algn="l" defTabSz="914400" rtl="0" eaLnBrk="1" latinLnBrk="0" hangingPunct="1">
              <a:spcBef>
                <a:spcPts val="100"/>
              </a:spcBef>
              <a:buClr>
                <a:schemeClr val="tx2"/>
              </a:buClr>
              <a:buSzPct val="90000"/>
              <a:buFont typeface="Wingdings 3" pitchFamily="18" charset="2"/>
              <a:buChar char=""/>
              <a:defRPr lang="en-US" sz="1100" b="1" i="1" kern="1200" cap="all" baseline="0" noProof="0">
                <a:solidFill>
                  <a:schemeClr val="bg2"/>
                </a:solidFill>
                <a:latin typeface="+mn-lt"/>
                <a:ea typeface="Source Sans Pro Black" panose="020B0803030403020204" pitchFamily="34" charset="0"/>
                <a:cs typeface="Arial" pitchFamily="34" charset="0"/>
              </a:defRPr>
            </a:lvl5pPr>
            <a:lvl6pPr marL="25146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Informace uvedené v tomto dokumentu nemohou být považovány za nabídku k nákupu či prodeje jakéhokoliv investičního nástroje nebo jinou výzvu či pobídku k jeho nákupu či prodeji. Veškeré zde obsažené informace a názory pocházejí nebo jsou založeny na zdrojích, které Komerční banka, a.s. považuje za důvěryhodné, nicméně tímto nepřebírá záruku za jejich přesnost a úplnost, ačkoliv vychází z toho, že byly publikovány tak, aby poskytovaly přesný, plný a nezkreslený obraz skutečnosti. Názory Komerční banky, a.s. uvedené v tomto dokumentu se mohou měnit bez předchozího upozornění. </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Komerční banka, a.s. a společnosti, které s ní tvoří jeden koncern, se mohou příležitostně podílet na obchodech s investičními nástroji, obchodovat s nimi nebo vykonávat činnost tvůrce trhu pro investiční nástroje nebo je držet, poskytovat poradenství či jinak profitovat z obchodů s investičními nástroji nebo od nich odvozených derivátů, které byly emitovány osobami zmíněnými v tomto dokumentu. </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Zaměstnanci Komerční banky, a.s. a dalších společností tvořících s ní koncern nebo osoby jim blízké, mohou příležitostně obchodovat nebo držet investiční nástroje zmíněné v tomto dokumentu nebo od nich odvozené deriváty. Autoři tohoto dokumentu nejsou oprávněni nabývat investiční nástroje zmíněné v tomto dokumentu. To neplatí v případě, kdy investiční doporučení uvedené v tomto dokumentu představuje šíření investičního doporučení již dříve vydaného třetí stranou v souladu s kapitolou III nařízení (EU) 2016/958.  Komerční banka, a.s. a společnosti tvořící s ní koncern nejsou tímto dokumentem vázáni při poskytování investičních služeb svým klientům.</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Komerční banka, a.s. nepřebírá nad rámec stanovený právními předpisy odpovědnost za škodu způsobenou použitím tohoto dokumentu nebo informací v něm obsažených. Tento dokument je určen primárně pro profesionální a kvalifikované investory. Pokud kopii tohoto dokumentu obdrží jiná než výše uvedená osoba, neměla by své investiční rozhodnutí založit výhradně na tomto dokumentu, ale měla by si zároveň vyhledat nezávislého poradce. Každý investor je povinen přijmout vlastní informované rozhodnutí o vhodnosti investice, protože investiční nástroj uvedený v tomto dokumentu nemusí být vhodný pro všechny investory. </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Minulá výkonnost investičních nástrojů nezaručuje výkonnost budoucí. Očekávaná budoucí výkonnost je založena na předpokladech, které nemusí nastat. S investičními nástroji a investicemi jsou spojena různá investiční rizika, přičemž hodnota investice může stoupat i klesat a není zaručena návratnost původní investované částky. Investiční nástroje denominované v jiné měně jsou navíc vystaveny riziku vyplývajícímu ze změn devizových kurzů s možným pozitivním nebo negativním dopadem na cenu investičního nástroje, a následně na zhodnocení investice.</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Tento dokument je vydán Komerční bankou, a.s., která je bankou a obchodníkem s cennými papíry ve smyslu příslušných právních předpisů, a jako taková podléhá dozoru České národní banky. Komerční banka, a.s. přijala řadu opatření, aby zabránila možnému střetu zájmů při tvorbě investičních doporučení, a to zavedením odpovídajícího vnitřního členění zahrnujícího informační bariery mezi jednotlivými útvary Komerční banky, a.s. v souladu s požadavky kladenými příslušnými právními předpisy. Zaměstnanci Komerční banky, a.s. postupují v souladu s vnitřními předpisy upravujícími střet zájmů.</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Žádné hodnocení zaměstnanců, kteří se podílejí na tvorbě investičních doporučení, není podmíněno nebo závislé na objemu nebo zisku z obchodování Komerční banky, a.s. s investičními nástroji zmíněnými v tomto dokumentu nebo na jejím obchodování s emitenty těchto investičních nástrojů. Hodnocení autorů investičních doporučení ale spočívá ve vazbě na zisk Komerční banky, a.s., na kterém se částečně podílejí i výsledky obchodování s investičními nástroji. Doporučení uvedená v tomto dokumentu jsou určena veřejnosti a před jeho zveřejněním není dokument k dispozici osobám, které se nepodílely na tvorbě tohoto dokumentu. Komerční banka, a.s. nezasílá investiční doporučení jednotlivým emitentům před jejich zveřejněním. Každý z autorů tohoto dokumentu prohlašuje, že názory obsažené v tomto dokumentu přesně odpovídají jeho osobnímu pohledu na uvedené investiční nástroje nebo jejich emitenty.</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Tento dokument ani jeho obsah není určen osobám trvale bydlícím či sídlícím ve Spojených státech amerických a osobám splňujícím statut „amerického subjektu“, jak je definován v nařízení S podle zákona Spojených států amerických o cenných papírech z roku 1933, ve znění pozdějších předpisů. Tento dokument není investičním doporučením dle nařízení Evropského parlamentu a Rady (EU) č. 596/2014, o zneužívání trhu, ani nepředstavuje investiční poradenství dle zákona č. 256/2004 Sb., o podnikání na kapitálovém trhu, ve znění pozdějších předpisů. </a:t>
            </a:r>
          </a:p>
          <a:p>
            <a:pPr marL="7144" indent="-7144" algn="just" defTabSz="685800">
              <a:lnSpc>
                <a:spcPct val="110000"/>
              </a:lnSpc>
              <a:spcBef>
                <a:spcPts val="0"/>
              </a:spcBef>
              <a:spcAft>
                <a:spcPts val="450"/>
              </a:spcAft>
              <a:buClr>
                <a:srgbClr val="010101">
                  <a:lumMod val="75000"/>
                  <a:lumOff val="25000"/>
                </a:srgbClr>
              </a:buClr>
              <a:defRPr/>
            </a:pPr>
            <a:r>
              <a:rPr lang="cs-CZ" sz="750" dirty="0">
                <a:solidFill>
                  <a:srgbClr val="010101"/>
                </a:solidFill>
              </a:rPr>
              <a:t>Pro podrobnosti prosím navštivte internetovou stránku http:\\www.trading.kb.cz.</a:t>
            </a:r>
          </a:p>
          <a:p>
            <a:pPr algn="just" defTabSz="685800">
              <a:spcBef>
                <a:spcPts val="450"/>
              </a:spcBef>
              <a:buClr>
                <a:srgbClr val="010101">
                  <a:lumMod val="75000"/>
                  <a:lumOff val="25000"/>
                </a:srgbClr>
              </a:buClr>
              <a:defRPr/>
            </a:pPr>
            <a:endParaRPr lang="fr-FR" sz="750" dirty="0">
              <a:solidFill>
                <a:srgbClr val="010101"/>
              </a:solidFill>
              <a:latin typeface="Source Sans Pro"/>
            </a:endParaRPr>
          </a:p>
        </p:txBody>
      </p:sp>
    </p:spTree>
    <p:extLst>
      <p:ext uri="{BB962C8B-B14F-4D97-AF65-F5344CB8AC3E}">
        <p14:creationId xmlns:p14="http://schemas.microsoft.com/office/powerpoint/2010/main" val="81778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81658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Obsah</a:t>
            </a:r>
            <a:endParaRPr lang="en-US" dirty="0">
              <a:latin typeface="Arial Black" panose="020B0A04020102020204" pitchFamily="34" charset="0"/>
            </a:endParaRPr>
          </a:p>
        </p:txBody>
      </p:sp>
      <p:sp>
        <p:nvSpPr>
          <p:cNvPr id="11" name="Content Placeholder 3">
            <a:extLst>
              <a:ext uri="{FF2B5EF4-FFF2-40B4-BE49-F238E27FC236}">
                <a16:creationId xmlns:a16="http://schemas.microsoft.com/office/drawing/2014/main" id="{9303F3A1-C6C4-4A9D-B0A1-EE426604D8C4}"/>
              </a:ext>
            </a:extLst>
          </p:cNvPr>
          <p:cNvSpPr txBox="1">
            <a:spLocks/>
          </p:cNvSpPr>
          <p:nvPr/>
        </p:nvSpPr>
        <p:spPr>
          <a:xfrm>
            <a:off x="324000" y="894159"/>
            <a:ext cx="8496000" cy="1626279"/>
          </a:xfrm>
          <a:prstGeom prst="rect">
            <a:avLst/>
          </a:prstGeom>
        </p:spPr>
        <p:txBody>
          <a:bodyPr vert="horz" lIns="0" tIns="0" rIns="0" bIns="0" rtlCol="0">
            <a:spAutoFit/>
          </a:bodyPr>
          <a:lstStyle>
            <a:lvl1pPr marL="0" indent="0" algn="l" defTabSz="914400" rtl="0" eaLnBrk="1" latinLnBrk="0" hangingPunct="1">
              <a:lnSpc>
                <a:spcPct val="90000"/>
              </a:lnSpc>
              <a:spcBef>
                <a:spcPts val="800"/>
              </a:spcBef>
              <a:buClr>
                <a:schemeClr val="tx1">
                  <a:lumMod val="75000"/>
                  <a:lumOff val="25000"/>
                </a:schemeClr>
              </a:buClr>
              <a:buSzPct val="90000"/>
              <a:buFont typeface="Arial" pitchFamily="34" charset="0"/>
              <a:buNone/>
              <a:defRPr lang="en-US" sz="1200" b="1" kern="1200" baseline="0" noProof="0">
                <a:solidFill>
                  <a:schemeClr val="tx1"/>
                </a:solidFill>
                <a:latin typeface="Calibri" panose="020F0502020204030204" pitchFamily="34" charset="0"/>
                <a:ea typeface="+mn-ea"/>
                <a:cs typeface="Calibri" panose="020F0502020204030204" pitchFamily="34" charset="0"/>
              </a:defRPr>
            </a:lvl1pPr>
            <a:lvl2pPr marL="315450" indent="-171450" algn="l" defTabSz="914400" rtl="0" eaLnBrk="1" latinLnBrk="0" hangingPunct="1">
              <a:lnSpc>
                <a:spcPct val="90000"/>
              </a:lnSpc>
              <a:spcBef>
                <a:spcPts val="600"/>
              </a:spcBef>
              <a:buClrTx/>
              <a:buSzPct val="100000"/>
              <a:buFont typeface="Wingdings" panose="05000000000000000000" pitchFamily="2" charset="2"/>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2pPr>
            <a:lvl3pPr marL="459450" indent="-171450" algn="l" defTabSz="914400" rtl="0" eaLnBrk="1" latinLnBrk="0" hangingPunct="1">
              <a:lnSpc>
                <a:spcPct val="90000"/>
              </a:lnSpc>
              <a:spcBef>
                <a:spcPts val="600"/>
              </a:spcBef>
              <a:buClr>
                <a:schemeClr val="tx1"/>
              </a:buClr>
              <a:buSzPct val="100000"/>
              <a:buFont typeface="Source Sans Pro" panose="020B0503030403020204" pitchFamily="34" charset="0"/>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3pPr>
            <a:lvl4pPr marL="603450" indent="-171450" algn="l" defTabSz="914400" rtl="0" eaLnBrk="1" latinLnBrk="0" hangingPunct="1">
              <a:lnSpc>
                <a:spcPct val="90000"/>
              </a:lnSpc>
              <a:spcBef>
                <a:spcPts val="400"/>
              </a:spcBef>
              <a:buClrTx/>
              <a:buFont typeface="Source Sans Pro" panose="020B0503030403020204" pitchFamily="34" charset="0"/>
              <a:buChar char="-"/>
              <a:defRPr lang="en-US" sz="1200" kern="1200" noProof="0" dirty="0" smtClean="0">
                <a:solidFill>
                  <a:schemeClr val="tx1"/>
                </a:solidFill>
                <a:latin typeface="Calibri" panose="020F0502020204030204" pitchFamily="34" charset="0"/>
                <a:ea typeface="+mn-ea"/>
                <a:cs typeface="Calibri" panose="020F0502020204030204" pitchFamily="34" charset="0"/>
              </a:defRPr>
            </a:lvl4pPr>
            <a:lvl5pPr marL="0" indent="0" algn="l" defTabSz="914400" rtl="0" eaLnBrk="1" latinLnBrk="0" hangingPunct="1">
              <a:spcBef>
                <a:spcPts val="2000"/>
              </a:spcBef>
              <a:buClr>
                <a:schemeClr val="tx2"/>
              </a:buClr>
              <a:buFontTx/>
              <a:buNone/>
              <a:defRPr lang="en-US" sz="1200" b="1" kern="1200" cap="all" baseline="0" noProof="0">
                <a:solidFill>
                  <a:schemeClr val="bg2"/>
                </a:solidFill>
                <a:latin typeface="Calibri" panose="020F0502020204030204" pitchFamily="34" charset="0"/>
                <a:ea typeface="Source Sans Pro Black" panose="020B0803030403020204" pitchFamily="34" charset="0"/>
                <a:cs typeface="Calibri" panose="020F0502020204030204" pitchFamily="34" charset="0"/>
              </a:defRPr>
            </a:lvl5pPr>
            <a:lvl6pPr marL="2514600" indent="-228600" algn="l" defTabSz="914400" rtl="0" eaLnBrk="1" latinLnBrk="0" hangingPunct="1">
              <a:spcBef>
                <a:spcPct val="20000"/>
              </a:spcBef>
              <a:buFont typeface="Arial"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R="36195" algn="just">
              <a:lnSpc>
                <a:spcPct val="107000"/>
              </a:lnSpc>
              <a:spcAft>
                <a:spcPts val="800"/>
              </a:spcAft>
            </a:pPr>
            <a:r>
              <a:rPr lang="cs-CZ" sz="1600" cap="all" dirty="0">
                <a:effectLst/>
                <a:latin typeface="Arial CE" panose="020B0604020202020204" pitchFamily="34" charset="-18"/>
                <a:ea typeface="Calibri" panose="020F0502020204030204" pitchFamily="34" charset="0"/>
              </a:rPr>
              <a:t>Diverzifikace portfolia</a:t>
            </a:r>
          </a:p>
          <a:p>
            <a:pPr marR="36195" algn="just">
              <a:lnSpc>
                <a:spcPct val="107000"/>
              </a:lnSpc>
              <a:spcAft>
                <a:spcPts val="800"/>
              </a:spcAft>
            </a:pPr>
            <a:r>
              <a:rPr lang="cs-CZ" sz="1600" cap="all" dirty="0">
                <a:effectLst/>
                <a:latin typeface="Arial CE" panose="020B0604020202020204" pitchFamily="34" charset="-18"/>
                <a:ea typeface="Calibri" panose="020F0502020204030204" pitchFamily="34" charset="0"/>
              </a:rPr>
              <a:t>Příklady </a:t>
            </a:r>
          </a:p>
          <a:p>
            <a:pPr marR="36195" algn="just">
              <a:lnSpc>
                <a:spcPct val="107000"/>
              </a:lnSpc>
              <a:spcAft>
                <a:spcPts val="800"/>
              </a:spcAft>
            </a:pPr>
            <a:r>
              <a:rPr lang="cs-CZ" sz="1600" cap="all" dirty="0">
                <a:latin typeface="Arial CE" panose="020B0604020202020204" pitchFamily="34" charset="-18"/>
                <a:ea typeface="Calibri" panose="020F0502020204030204" pitchFamily="34" charset="0"/>
              </a:rPr>
              <a:t>Inspirace</a:t>
            </a:r>
            <a:r>
              <a:rPr lang="cs-CZ" sz="1600" dirty="0">
                <a:effectLst/>
                <a:latin typeface="Arial CE" panose="020B0604020202020204" pitchFamily="34" charset="-18"/>
                <a:ea typeface="Calibri" panose="020F0502020204030204" pitchFamily="34" charset="0"/>
              </a:rPr>
              <a:t> </a:t>
            </a:r>
          </a:p>
          <a:p>
            <a:pPr marR="36195" algn="just">
              <a:lnSpc>
                <a:spcPct val="107000"/>
              </a:lnSpc>
              <a:spcAft>
                <a:spcPts val="800"/>
              </a:spcAft>
            </a:pPr>
            <a:endParaRPr lang="cs-CZ" sz="1400" b="0" dirty="0">
              <a:solidFill>
                <a:srgbClr val="FF0000"/>
              </a:solidFill>
            </a:endParaRPr>
          </a:p>
        </p:txBody>
      </p:sp>
      <p:pic>
        <p:nvPicPr>
          <p:cNvPr id="4" name="Obrázek 3" descr="Duhové různé ovoce a zelenina">
            <a:extLst>
              <a:ext uri="{FF2B5EF4-FFF2-40B4-BE49-F238E27FC236}">
                <a16:creationId xmlns:a16="http://schemas.microsoft.com/office/drawing/2014/main" id="{E6C4873E-27CC-43FA-A131-ED990BDF14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1873" y="2348344"/>
            <a:ext cx="6998127" cy="2108249"/>
          </a:xfrm>
          <a:prstGeom prst="rect">
            <a:avLst/>
          </a:prstGeom>
        </p:spPr>
      </p:pic>
    </p:spTree>
    <p:extLst>
      <p:ext uri="{BB962C8B-B14F-4D97-AF65-F5344CB8AC3E}">
        <p14:creationId xmlns:p14="http://schemas.microsoft.com/office/powerpoint/2010/main" val="70384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vert="horz" lIns="0" tIns="0" rIns="0" bIns="0" rtlCol="0" anchor="b">
            <a:spAutoFit/>
          </a:bodyPr>
          <a:lstStyle/>
          <a:p>
            <a:r>
              <a:rPr lang="cs-CZ" dirty="0"/>
              <a:t>diverzifikace portfolia vede ke snížení rizikovosti</a:t>
            </a:r>
          </a:p>
        </p:txBody>
      </p:sp>
      <p:sp>
        <p:nvSpPr>
          <p:cNvPr id="4" name="Content Placeholder 3">
            <a:extLst>
              <a:ext uri="{FF2B5EF4-FFF2-40B4-BE49-F238E27FC236}">
                <a16:creationId xmlns:a16="http://schemas.microsoft.com/office/drawing/2014/main" id="{A9ED1792-B823-4F7D-B654-33C34227E9EE}"/>
              </a:ext>
            </a:extLst>
          </p:cNvPr>
          <p:cNvSpPr>
            <a:spLocks noGrp="1"/>
          </p:cNvSpPr>
          <p:nvPr>
            <p:ph idx="1"/>
          </p:nvPr>
        </p:nvSpPr>
        <p:spPr>
          <a:xfrm>
            <a:off x="324000" y="914400"/>
            <a:ext cx="8496000" cy="1591718"/>
          </a:xfrm>
        </p:spPr>
        <p:txBody>
          <a:bodyPr/>
          <a:lstStyle/>
          <a:p>
            <a:pPr marL="285750" indent="-285750" algn="just">
              <a:lnSpc>
                <a:spcPts val="1400"/>
              </a:lnSpc>
              <a:spcBef>
                <a:spcPts val="300"/>
              </a:spcBef>
              <a:spcAft>
                <a:spcPts val="900"/>
              </a:spcAft>
              <a:buFont typeface="Arial" panose="020B0604020202020204" pitchFamily="34" charset="0"/>
              <a:buChar char="•"/>
            </a:pPr>
            <a:r>
              <a:rPr lang="cs-CZ" sz="1400" dirty="0">
                <a:effectLst/>
                <a:latin typeface="Arial" panose="020B0604020202020204" pitchFamily="34" charset="0"/>
                <a:ea typeface="Calibri" panose="020F0502020204030204" pitchFamily="34" charset="0"/>
                <a:cs typeface="Arial" panose="020B0604020202020204" pitchFamily="34" charset="0"/>
              </a:rPr>
              <a:t>Jednotlivé investice </a:t>
            </a:r>
            <a:r>
              <a:rPr lang="cs-CZ" sz="1400" b="0" dirty="0">
                <a:effectLst/>
                <a:latin typeface="Arial" panose="020B0604020202020204" pitchFamily="34" charset="0"/>
                <a:ea typeface="Calibri" panose="020F0502020204030204" pitchFamily="34" charset="0"/>
                <a:cs typeface="Arial" panose="020B0604020202020204" pitchFamily="34" charset="0"/>
              </a:rPr>
              <a:t>(sektory, regiony, tržní kapitalizace, rating, splatnost, durace…)</a:t>
            </a:r>
          </a:p>
          <a:p>
            <a:pPr marL="285750" indent="-285750" algn="just">
              <a:lnSpc>
                <a:spcPts val="1400"/>
              </a:lnSpc>
              <a:spcBef>
                <a:spcPts val="300"/>
              </a:spcBef>
              <a:spcAft>
                <a:spcPts val="900"/>
              </a:spcAft>
              <a:buFont typeface="Arial" panose="020B0604020202020204" pitchFamily="34" charset="0"/>
              <a:buChar char="•"/>
            </a:pPr>
            <a:r>
              <a:rPr lang="cs-CZ" sz="1400" dirty="0">
                <a:latin typeface="Arial" panose="020B0604020202020204" pitchFamily="34" charset="0"/>
                <a:ea typeface="Calibri" panose="020F0502020204030204" pitchFamily="34" charset="0"/>
                <a:cs typeface="Arial" panose="020B0604020202020204" pitchFamily="34" charset="0"/>
              </a:rPr>
              <a:t>Třídy aktiv </a:t>
            </a:r>
            <a:r>
              <a:rPr lang="cs-CZ" sz="1400" b="0" dirty="0">
                <a:latin typeface="Arial" panose="020B0604020202020204" pitchFamily="34" charset="0"/>
                <a:ea typeface="Calibri" panose="020F0502020204030204" pitchFamily="34" charset="0"/>
                <a:cs typeface="Arial" panose="020B0604020202020204" pitchFamily="34" charset="0"/>
              </a:rPr>
              <a:t>(akcie, dluhopisy, hotovost, komodity, alternativní aktiva – RE, </a:t>
            </a:r>
            <a:r>
              <a:rPr lang="cs-CZ" sz="1400" b="0" dirty="0" err="1">
                <a:latin typeface="Arial" panose="020B0604020202020204" pitchFamily="34" charset="0"/>
                <a:ea typeface="Calibri" panose="020F0502020204030204" pitchFamily="34" charset="0"/>
                <a:cs typeface="Arial" panose="020B0604020202020204" pitchFamily="34" charset="0"/>
              </a:rPr>
              <a:t>hedge</a:t>
            </a:r>
            <a:r>
              <a:rPr lang="cs-CZ" sz="1400" b="0" dirty="0">
                <a:latin typeface="Arial" panose="020B0604020202020204" pitchFamily="34" charset="0"/>
                <a:ea typeface="Calibri" panose="020F0502020204030204" pitchFamily="34" charset="0"/>
                <a:cs typeface="Arial" panose="020B0604020202020204" pitchFamily="34" charset="0"/>
              </a:rPr>
              <a:t> fondy, PE.. )</a:t>
            </a:r>
          </a:p>
          <a:p>
            <a:pPr marL="285750" indent="-285750" algn="just">
              <a:lnSpc>
                <a:spcPts val="1400"/>
              </a:lnSpc>
              <a:spcBef>
                <a:spcPts val="300"/>
              </a:spcBef>
              <a:spcAft>
                <a:spcPts val="900"/>
              </a:spcAft>
              <a:buFont typeface="Arial" panose="020B0604020202020204" pitchFamily="34" charset="0"/>
              <a:buChar char="•"/>
            </a:pPr>
            <a:r>
              <a:rPr lang="cs-CZ" sz="1400" dirty="0">
                <a:latin typeface="Arial" panose="020B0604020202020204" pitchFamily="34" charset="0"/>
                <a:ea typeface="Calibri" panose="020F0502020204030204" pitchFamily="34" charset="0"/>
                <a:cs typeface="Arial" panose="020B0604020202020204" pitchFamily="34" charset="0"/>
              </a:rPr>
              <a:t>Měna</a:t>
            </a:r>
            <a:r>
              <a:rPr lang="cs-CZ" sz="1400" b="0" dirty="0">
                <a:latin typeface="Arial" panose="020B0604020202020204" pitchFamily="34" charset="0"/>
                <a:ea typeface="Calibri" panose="020F0502020204030204" pitchFamily="34" charset="0"/>
                <a:cs typeface="Arial" panose="020B0604020202020204" pitchFamily="34" charset="0"/>
              </a:rPr>
              <a:t> </a:t>
            </a:r>
            <a:r>
              <a:rPr lang="cs-CZ" sz="1400" dirty="0">
                <a:latin typeface="Arial" panose="020B0604020202020204" pitchFamily="34" charset="0"/>
                <a:ea typeface="Calibri" panose="020F0502020204030204" pitchFamily="34" charset="0"/>
                <a:cs typeface="Arial" panose="020B0604020202020204" pitchFamily="34" charset="0"/>
              </a:rPr>
              <a:t>investice</a:t>
            </a:r>
          </a:p>
          <a:p>
            <a:pPr marL="285750" indent="-285750" algn="just">
              <a:lnSpc>
                <a:spcPts val="1400"/>
              </a:lnSpc>
              <a:spcBef>
                <a:spcPts val="300"/>
              </a:spcBef>
              <a:spcAft>
                <a:spcPts val="900"/>
              </a:spcAft>
              <a:buFont typeface="Arial" panose="020B0604020202020204" pitchFamily="34" charset="0"/>
              <a:buChar char="•"/>
            </a:pPr>
            <a:r>
              <a:rPr lang="cs-CZ" sz="1400" dirty="0">
                <a:effectLst/>
                <a:latin typeface="Arial" panose="020B0604020202020204" pitchFamily="34" charset="0"/>
                <a:ea typeface="Calibri" panose="020F0502020204030204" pitchFamily="34" charset="0"/>
                <a:cs typeface="Arial" panose="020B0604020202020204" pitchFamily="34" charset="0"/>
              </a:rPr>
              <a:t>Rozložení v čase</a:t>
            </a:r>
          </a:p>
          <a:p>
            <a:endParaRPr lang="cs-CZ" sz="1400" b="0" dirty="0">
              <a:solidFill>
                <a:srgbClr val="FF0000"/>
              </a:solidFill>
            </a:endParaRPr>
          </a:p>
        </p:txBody>
      </p:sp>
      <p:graphicFrame>
        <p:nvGraphicFramePr>
          <p:cNvPr id="2" name="Diagram 1">
            <a:extLst>
              <a:ext uri="{FF2B5EF4-FFF2-40B4-BE49-F238E27FC236}">
                <a16:creationId xmlns:a16="http://schemas.microsoft.com/office/drawing/2014/main" id="{04888670-4595-4A81-B83E-F74561BD4B66}"/>
              </a:ext>
            </a:extLst>
          </p:cNvPr>
          <p:cNvGraphicFramePr/>
          <p:nvPr>
            <p:extLst>
              <p:ext uri="{D42A27DB-BD31-4B8C-83A1-F6EECF244321}">
                <p14:modId xmlns:p14="http://schemas.microsoft.com/office/powerpoint/2010/main" val="144356652"/>
              </p:ext>
            </p:extLst>
          </p:nvPr>
        </p:nvGraphicFramePr>
        <p:xfrm>
          <a:off x="-248363" y="2070041"/>
          <a:ext cx="4938933" cy="24232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47DA4231-21F5-43C6-8AB2-0D377FF5D031}"/>
              </a:ext>
            </a:extLst>
          </p:cNvPr>
          <p:cNvGraphicFramePr/>
          <p:nvPr>
            <p:extLst>
              <p:ext uri="{D42A27DB-BD31-4B8C-83A1-F6EECF244321}">
                <p14:modId xmlns:p14="http://schemas.microsoft.com/office/powerpoint/2010/main" val="532581415"/>
              </p:ext>
            </p:extLst>
          </p:nvPr>
        </p:nvGraphicFramePr>
        <p:xfrm>
          <a:off x="4572000" y="2173788"/>
          <a:ext cx="3780890" cy="205531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759925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Hlavní řešení – jak jsou diverzifikována</a:t>
            </a:r>
            <a:endParaRPr lang="en-US" dirty="0">
              <a:latin typeface="Arial Black" panose="020B0A04020102020204" pitchFamily="34" charset="0"/>
            </a:endParaRPr>
          </a:p>
        </p:txBody>
      </p:sp>
      <p:graphicFrame>
        <p:nvGraphicFramePr>
          <p:cNvPr id="4" name="Diagram 3">
            <a:extLst>
              <a:ext uri="{FF2B5EF4-FFF2-40B4-BE49-F238E27FC236}">
                <a16:creationId xmlns:a16="http://schemas.microsoft.com/office/drawing/2014/main" id="{13573963-F4FD-48C5-B267-2C7A0139139B}"/>
              </a:ext>
            </a:extLst>
          </p:cNvPr>
          <p:cNvGraphicFramePr/>
          <p:nvPr>
            <p:extLst>
              <p:ext uri="{D42A27DB-BD31-4B8C-83A1-F6EECF244321}">
                <p14:modId xmlns:p14="http://schemas.microsoft.com/office/powerpoint/2010/main" val="417505674"/>
              </p:ext>
            </p:extLst>
          </p:nvPr>
        </p:nvGraphicFramePr>
        <p:xfrm>
          <a:off x="1395796" y="1135130"/>
          <a:ext cx="6096000" cy="29931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8383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Historické srovnání výkonnosti tříd aktiv</a:t>
            </a:r>
            <a:endParaRPr lang="en-US" dirty="0">
              <a:latin typeface="Arial Black" panose="020B0A04020102020204" pitchFamily="34" charset="0"/>
            </a:endParaRPr>
          </a:p>
        </p:txBody>
      </p:sp>
      <p:pic>
        <p:nvPicPr>
          <p:cNvPr id="5" name="Obrázek 4">
            <a:extLst>
              <a:ext uri="{FF2B5EF4-FFF2-40B4-BE49-F238E27FC236}">
                <a16:creationId xmlns:a16="http://schemas.microsoft.com/office/drawing/2014/main" id="{9123B26D-22E2-4936-BEAE-26BEDC7C313A}"/>
              </a:ext>
            </a:extLst>
          </p:cNvPr>
          <p:cNvPicPr>
            <a:picLocks noChangeAspect="1"/>
          </p:cNvPicPr>
          <p:nvPr/>
        </p:nvPicPr>
        <p:blipFill>
          <a:blip r:embed="rId3"/>
          <a:stretch>
            <a:fillRect/>
          </a:stretch>
        </p:blipFill>
        <p:spPr>
          <a:xfrm>
            <a:off x="219973" y="797984"/>
            <a:ext cx="5571109" cy="3838581"/>
          </a:xfrm>
          <a:prstGeom prst="rect">
            <a:avLst/>
          </a:prstGeom>
        </p:spPr>
      </p:pic>
      <p:pic>
        <p:nvPicPr>
          <p:cNvPr id="4" name="Obrázek 3">
            <a:extLst>
              <a:ext uri="{FF2B5EF4-FFF2-40B4-BE49-F238E27FC236}">
                <a16:creationId xmlns:a16="http://schemas.microsoft.com/office/drawing/2014/main" id="{5086DF89-7E90-4BE5-A76B-E051133536E7}"/>
              </a:ext>
            </a:extLst>
          </p:cNvPr>
          <p:cNvPicPr>
            <a:picLocks noChangeAspect="1"/>
          </p:cNvPicPr>
          <p:nvPr/>
        </p:nvPicPr>
        <p:blipFill>
          <a:blip r:embed="rId4"/>
          <a:stretch>
            <a:fillRect/>
          </a:stretch>
        </p:blipFill>
        <p:spPr>
          <a:xfrm>
            <a:off x="5965913" y="797984"/>
            <a:ext cx="3017441" cy="2108846"/>
          </a:xfrm>
          <a:prstGeom prst="rect">
            <a:avLst/>
          </a:prstGeom>
        </p:spPr>
      </p:pic>
    </p:spTree>
    <p:extLst>
      <p:ext uri="{BB962C8B-B14F-4D97-AF65-F5344CB8AC3E}">
        <p14:creationId xmlns:p14="http://schemas.microsoft.com/office/powerpoint/2010/main" val="317159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Příklad 1 – Balancované portfolio</a:t>
            </a:r>
            <a:endParaRPr lang="en-US" dirty="0">
              <a:latin typeface="Arial Black" panose="020B0A04020102020204" pitchFamily="34" charset="0"/>
            </a:endParaRPr>
          </a:p>
        </p:txBody>
      </p:sp>
      <p:graphicFrame>
        <p:nvGraphicFramePr>
          <p:cNvPr id="4" name="Graf 3">
            <a:extLst>
              <a:ext uri="{FF2B5EF4-FFF2-40B4-BE49-F238E27FC236}">
                <a16:creationId xmlns:a16="http://schemas.microsoft.com/office/drawing/2014/main" id="{0193388E-0C47-4EBF-BC97-81A2E732E174}"/>
              </a:ext>
            </a:extLst>
          </p:cNvPr>
          <p:cNvGraphicFramePr>
            <a:graphicFrameLocks/>
          </p:cNvGraphicFramePr>
          <p:nvPr>
            <p:extLst>
              <p:ext uri="{D42A27DB-BD31-4B8C-83A1-F6EECF244321}">
                <p14:modId xmlns:p14="http://schemas.microsoft.com/office/powerpoint/2010/main" val="242468172"/>
              </p:ext>
            </p:extLst>
          </p:nvPr>
        </p:nvGraphicFramePr>
        <p:xfrm>
          <a:off x="344741" y="891862"/>
          <a:ext cx="3662363" cy="33574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Tabulka 1">
            <a:extLst>
              <a:ext uri="{FF2B5EF4-FFF2-40B4-BE49-F238E27FC236}">
                <a16:creationId xmlns:a16="http://schemas.microsoft.com/office/drawing/2014/main" id="{804C1F92-9BDF-4BAC-924A-19B69D4F1551}"/>
              </a:ext>
            </a:extLst>
          </p:cNvPr>
          <p:cNvGraphicFramePr>
            <a:graphicFrameLocks noGrp="1"/>
          </p:cNvGraphicFramePr>
          <p:nvPr>
            <p:extLst>
              <p:ext uri="{D42A27DB-BD31-4B8C-83A1-F6EECF244321}">
                <p14:modId xmlns:p14="http://schemas.microsoft.com/office/powerpoint/2010/main" val="615862024"/>
              </p:ext>
            </p:extLst>
          </p:nvPr>
        </p:nvGraphicFramePr>
        <p:xfrm>
          <a:off x="4002671" y="893037"/>
          <a:ext cx="3003853" cy="659130"/>
        </p:xfrm>
        <a:graphic>
          <a:graphicData uri="http://schemas.openxmlformats.org/drawingml/2006/table">
            <a:tbl>
              <a:tblPr>
                <a:tableStyleId>{3B4B98B0-60AC-42C2-AFA5-B58CD77FA1E5}</a:tableStyleId>
              </a:tblPr>
              <a:tblGrid>
                <a:gridCol w="1335046">
                  <a:extLst>
                    <a:ext uri="{9D8B030D-6E8A-4147-A177-3AD203B41FA5}">
                      <a16:colId xmlns:a16="http://schemas.microsoft.com/office/drawing/2014/main" val="3396080190"/>
                    </a:ext>
                  </a:extLst>
                </a:gridCol>
                <a:gridCol w="667523">
                  <a:extLst>
                    <a:ext uri="{9D8B030D-6E8A-4147-A177-3AD203B41FA5}">
                      <a16:colId xmlns:a16="http://schemas.microsoft.com/office/drawing/2014/main" val="212828376"/>
                    </a:ext>
                  </a:extLst>
                </a:gridCol>
                <a:gridCol w="1001284">
                  <a:extLst>
                    <a:ext uri="{9D8B030D-6E8A-4147-A177-3AD203B41FA5}">
                      <a16:colId xmlns:a16="http://schemas.microsoft.com/office/drawing/2014/main" val="2350391825"/>
                    </a:ext>
                  </a:extLst>
                </a:gridCol>
              </a:tblGrid>
              <a:tr h="184150">
                <a:tc gridSpan="2">
                  <a:txBody>
                    <a:bodyPr/>
                    <a:lstStyle/>
                    <a:p>
                      <a:pPr algn="l" fontAlgn="b"/>
                      <a:r>
                        <a:rPr lang="cs-CZ" sz="1400" u="none" strike="noStrike" dirty="0">
                          <a:effectLst/>
                        </a:rPr>
                        <a:t>Průměrná roční volatilita</a:t>
                      </a:r>
                      <a:endParaRPr lang="cs-CZ" sz="14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400" b="1" u="none" strike="noStrike" dirty="0">
                          <a:effectLst/>
                        </a:rPr>
                        <a:t>7,60%</a:t>
                      </a:r>
                      <a:endParaRPr lang="cs-CZ" sz="14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03491135"/>
                  </a:ext>
                </a:extLst>
              </a:tr>
              <a:tr h="184150">
                <a:tc>
                  <a:txBody>
                    <a:bodyPr/>
                    <a:lstStyle/>
                    <a:p>
                      <a:pPr algn="l" fontAlgn="b"/>
                      <a:r>
                        <a:rPr lang="cs-CZ" sz="1400" u="none" strike="noStrike">
                          <a:effectLst/>
                        </a:rPr>
                        <a:t>Sharpe ratio</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effectLst/>
                        </a:rPr>
                        <a:t>0,88</a:t>
                      </a:r>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271177221"/>
                  </a:ext>
                </a:extLst>
              </a:tr>
              <a:tr h="184150">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84921703"/>
                  </a:ext>
                </a:extLst>
              </a:tr>
            </a:tbl>
          </a:graphicData>
        </a:graphic>
      </p:graphicFrame>
      <p:graphicFrame>
        <p:nvGraphicFramePr>
          <p:cNvPr id="7" name="Tabulka 6">
            <a:extLst>
              <a:ext uri="{FF2B5EF4-FFF2-40B4-BE49-F238E27FC236}">
                <a16:creationId xmlns:a16="http://schemas.microsoft.com/office/drawing/2014/main" id="{429E2131-A345-40B4-BCC3-20B3E8052811}"/>
              </a:ext>
            </a:extLst>
          </p:cNvPr>
          <p:cNvGraphicFramePr>
            <a:graphicFrameLocks noGrp="1"/>
          </p:cNvGraphicFramePr>
          <p:nvPr>
            <p:extLst>
              <p:ext uri="{D42A27DB-BD31-4B8C-83A1-F6EECF244321}">
                <p14:modId xmlns:p14="http://schemas.microsoft.com/office/powerpoint/2010/main" val="172576739"/>
              </p:ext>
            </p:extLst>
          </p:nvPr>
        </p:nvGraphicFramePr>
        <p:xfrm>
          <a:off x="4002671" y="1802177"/>
          <a:ext cx="3662363" cy="1098550"/>
        </p:xfrm>
        <a:graphic>
          <a:graphicData uri="http://schemas.openxmlformats.org/drawingml/2006/table">
            <a:tbl>
              <a:tblPr>
                <a:tableStyleId>{3B4B98B0-60AC-42C2-AFA5-B58CD77FA1E5}</a:tableStyleId>
              </a:tblPr>
              <a:tblGrid>
                <a:gridCol w="2139285">
                  <a:extLst>
                    <a:ext uri="{9D8B030D-6E8A-4147-A177-3AD203B41FA5}">
                      <a16:colId xmlns:a16="http://schemas.microsoft.com/office/drawing/2014/main" val="4254511659"/>
                    </a:ext>
                  </a:extLst>
                </a:gridCol>
                <a:gridCol w="126923">
                  <a:extLst>
                    <a:ext uri="{9D8B030D-6E8A-4147-A177-3AD203B41FA5}">
                      <a16:colId xmlns:a16="http://schemas.microsoft.com/office/drawing/2014/main" val="961536846"/>
                    </a:ext>
                  </a:extLst>
                </a:gridCol>
                <a:gridCol w="79327">
                  <a:extLst>
                    <a:ext uri="{9D8B030D-6E8A-4147-A177-3AD203B41FA5}">
                      <a16:colId xmlns:a16="http://schemas.microsoft.com/office/drawing/2014/main" val="497663759"/>
                    </a:ext>
                  </a:extLst>
                </a:gridCol>
                <a:gridCol w="555289">
                  <a:extLst>
                    <a:ext uri="{9D8B030D-6E8A-4147-A177-3AD203B41FA5}">
                      <a16:colId xmlns:a16="http://schemas.microsoft.com/office/drawing/2014/main" val="1052386879"/>
                    </a:ext>
                  </a:extLst>
                </a:gridCol>
                <a:gridCol w="761539">
                  <a:extLst>
                    <a:ext uri="{9D8B030D-6E8A-4147-A177-3AD203B41FA5}">
                      <a16:colId xmlns:a16="http://schemas.microsoft.com/office/drawing/2014/main" val="119297840"/>
                    </a:ext>
                  </a:extLst>
                </a:gridCol>
              </a:tblGrid>
              <a:tr h="184150">
                <a:tc>
                  <a:txBody>
                    <a:bodyPr/>
                    <a:lstStyle/>
                    <a:p>
                      <a:pPr algn="l" fontAlgn="b"/>
                      <a:r>
                        <a:rPr lang="cs-CZ" sz="1400" b="1" u="none" strike="noStrike" dirty="0">
                          <a:effectLst/>
                        </a:rPr>
                        <a:t>Průměrná 5 letá výkonnost</a:t>
                      </a:r>
                      <a:endParaRPr lang="cs-CZ" sz="14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64862173"/>
                  </a:ext>
                </a:extLst>
              </a:tr>
              <a:tr h="184150">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30251459"/>
                  </a:ext>
                </a:extLst>
              </a:tr>
              <a:tr h="184150">
                <a:tc>
                  <a:txBody>
                    <a:bodyPr/>
                    <a:lstStyle/>
                    <a:p>
                      <a:pPr algn="l" fontAlgn="b"/>
                      <a:r>
                        <a:rPr lang="cs-CZ" sz="1400" u="none" strike="noStrike" dirty="0" err="1">
                          <a:effectLst/>
                        </a:rPr>
                        <a:t>Akumulovaně</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40,4%</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8644792"/>
                  </a:ext>
                </a:extLst>
              </a:tr>
              <a:tr h="184150">
                <a:tc>
                  <a:txBody>
                    <a:bodyPr/>
                    <a:lstStyle/>
                    <a:p>
                      <a:pPr algn="l" fontAlgn="b"/>
                      <a:r>
                        <a:rPr lang="cs-CZ" sz="1400" u="none" strike="noStrike">
                          <a:effectLst/>
                        </a:rPr>
                        <a:t>Anualizovaně</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b="1" u="none" strike="noStrike" dirty="0">
                          <a:effectLst/>
                        </a:rPr>
                        <a:t>7,0%</a:t>
                      </a:r>
                      <a:endParaRPr lang="cs-CZ" sz="14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74626888"/>
                  </a:ext>
                </a:extLst>
              </a:tr>
              <a:tr h="184150">
                <a:tc>
                  <a:txBody>
                    <a:bodyPr/>
                    <a:lstStyle/>
                    <a:p>
                      <a:pPr algn="l" fontAlgn="b"/>
                      <a:r>
                        <a:rPr lang="pt-BR" sz="1400" u="none" strike="noStrike" dirty="0">
                          <a:effectLst/>
                        </a:rPr>
                        <a:t>Roční interval v 80% případů</a:t>
                      </a:r>
                      <a:endParaRPr lang="pt-BR"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a:effectLst/>
                        </a:rPr>
                        <a:t>(1,5%; </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11,8%)</a:t>
                      </a:r>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049231008"/>
                  </a:ext>
                </a:extLst>
              </a:tr>
            </a:tbl>
          </a:graphicData>
        </a:graphic>
      </p:graphicFrame>
      <p:sp>
        <p:nvSpPr>
          <p:cNvPr id="3" name="TextovéPole 2">
            <a:extLst>
              <a:ext uri="{FF2B5EF4-FFF2-40B4-BE49-F238E27FC236}">
                <a16:creationId xmlns:a16="http://schemas.microsoft.com/office/drawing/2014/main" id="{271CE775-A02C-43FC-8D9F-F35495AE7192}"/>
              </a:ext>
            </a:extLst>
          </p:cNvPr>
          <p:cNvSpPr txBox="1"/>
          <p:nvPr/>
        </p:nvSpPr>
        <p:spPr>
          <a:xfrm>
            <a:off x="4476206" y="3421041"/>
            <a:ext cx="4451617" cy="934478"/>
          </a:xfrm>
          <a:prstGeom prst="rect">
            <a:avLst/>
          </a:prstGeom>
          <a:noFill/>
        </p:spPr>
        <p:txBody>
          <a:bodyPr wrap="square" lIns="36000" tIns="36000" rIns="36000" bIns="36000" rtlCol="0">
            <a:spAutoFit/>
          </a:bodyPr>
          <a:lstStyle/>
          <a:p>
            <a:r>
              <a:rPr lang="cs-CZ" sz="1400" i="1" dirty="0">
                <a:solidFill>
                  <a:schemeClr val="bg1">
                    <a:lumMod val="50000"/>
                  </a:schemeClr>
                </a:solidFill>
                <a:latin typeface="Arial" pitchFamily="34" charset="0"/>
                <a:cs typeface="Arial" pitchFamily="34" charset="0"/>
              </a:rPr>
              <a:t>Parametry jsou spočítány analytickým nástrojem </a:t>
            </a:r>
            <a:r>
              <a:rPr lang="cs-CZ" sz="1400" b="1" i="1" dirty="0">
                <a:solidFill>
                  <a:schemeClr val="bg1">
                    <a:lumMod val="50000"/>
                  </a:schemeClr>
                </a:solidFill>
                <a:latin typeface="Arial" pitchFamily="34" charset="0"/>
                <a:cs typeface="Arial" pitchFamily="34" charset="0"/>
              </a:rPr>
              <a:t>D&amp;AA</a:t>
            </a:r>
            <a:r>
              <a:rPr lang="cs-CZ" sz="1400" i="1" dirty="0">
                <a:solidFill>
                  <a:schemeClr val="bg1">
                    <a:lumMod val="50000"/>
                  </a:schemeClr>
                </a:solidFill>
                <a:latin typeface="Arial" pitchFamily="34" charset="0"/>
                <a:cs typeface="Arial" pitchFamily="34" charset="0"/>
              </a:rPr>
              <a:t>, který využívá vlastní indikátory pro jednotlivé třídy aktiv na časové řadě 20 let a několika tisíců možných scénářů.</a:t>
            </a:r>
          </a:p>
        </p:txBody>
      </p:sp>
    </p:spTree>
    <p:extLst>
      <p:ext uri="{BB962C8B-B14F-4D97-AF65-F5344CB8AC3E}">
        <p14:creationId xmlns:p14="http://schemas.microsoft.com/office/powerpoint/2010/main" val="1609006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balancované portfolio – srovnání s třídy aktiv</a:t>
            </a:r>
            <a:endParaRPr lang="en-US" dirty="0">
              <a:latin typeface="Arial Black" panose="020B0A04020102020204" pitchFamily="34" charset="0"/>
            </a:endParaRPr>
          </a:p>
        </p:txBody>
      </p:sp>
      <p:graphicFrame>
        <p:nvGraphicFramePr>
          <p:cNvPr id="9" name="Graf 8">
            <a:extLst>
              <a:ext uri="{FF2B5EF4-FFF2-40B4-BE49-F238E27FC236}">
                <a16:creationId xmlns:a16="http://schemas.microsoft.com/office/drawing/2014/main" id="{628FFD30-FE4C-4ABF-B393-F44971469131}"/>
              </a:ext>
            </a:extLst>
          </p:cNvPr>
          <p:cNvGraphicFramePr>
            <a:graphicFrameLocks/>
          </p:cNvGraphicFramePr>
          <p:nvPr>
            <p:extLst>
              <p:ext uri="{D42A27DB-BD31-4B8C-83A1-F6EECF244321}">
                <p14:modId xmlns:p14="http://schemas.microsoft.com/office/powerpoint/2010/main" val="2840204990"/>
              </p:ext>
            </p:extLst>
          </p:nvPr>
        </p:nvGraphicFramePr>
        <p:xfrm>
          <a:off x="1129893" y="805728"/>
          <a:ext cx="6804285" cy="3726914"/>
        </p:xfrm>
        <a:graphic>
          <a:graphicData uri="http://schemas.openxmlformats.org/drawingml/2006/chart">
            <c:chart xmlns:c="http://schemas.openxmlformats.org/drawingml/2006/chart" xmlns:r="http://schemas.openxmlformats.org/officeDocument/2006/relationships" r:id="rId3"/>
          </a:graphicData>
        </a:graphic>
      </p:graphicFrame>
      <p:sp>
        <p:nvSpPr>
          <p:cNvPr id="4" name="Obdélník 3">
            <a:extLst>
              <a:ext uri="{FF2B5EF4-FFF2-40B4-BE49-F238E27FC236}">
                <a16:creationId xmlns:a16="http://schemas.microsoft.com/office/drawing/2014/main" id="{A965DB8B-0622-43E1-BA6B-CC3EBF16B923}"/>
              </a:ext>
            </a:extLst>
          </p:cNvPr>
          <p:cNvSpPr/>
          <p:nvPr/>
        </p:nvSpPr>
        <p:spPr>
          <a:xfrm>
            <a:off x="4546783" y="2329422"/>
            <a:ext cx="267286" cy="499403"/>
          </a:xfrm>
          <a:prstGeom prst="rect">
            <a:avLst/>
          </a:prstGeom>
          <a:solidFill>
            <a:srgbClr val="FF0000">
              <a:alpha val="25000"/>
            </a:srgbClr>
          </a:solidFill>
        </p:spPr>
        <p:txBody>
          <a:bodyPr wrap="square" lIns="0" tIns="0" rIns="0" bIns="0" rtlCol="0" anchor="ctr">
            <a:spAutoFit/>
          </a:bodyPr>
          <a:lstStyle/>
          <a:p>
            <a:pPr algn="ctr">
              <a:spcBef>
                <a:spcPts val="1200"/>
              </a:spcBef>
            </a:pPr>
            <a:endParaRPr lang="cs-CZ" sz="1200" dirty="0">
              <a:ea typeface="Source Sans Pro" pitchFamily="34" charset="0"/>
            </a:endParaRPr>
          </a:p>
        </p:txBody>
      </p:sp>
      <p:sp>
        <p:nvSpPr>
          <p:cNvPr id="3" name="Obdélník 2">
            <a:extLst>
              <a:ext uri="{FF2B5EF4-FFF2-40B4-BE49-F238E27FC236}">
                <a16:creationId xmlns:a16="http://schemas.microsoft.com/office/drawing/2014/main" id="{D4EB8B3C-872D-4866-80F7-1CFDDB390686}"/>
              </a:ext>
            </a:extLst>
          </p:cNvPr>
          <p:cNvSpPr/>
          <p:nvPr/>
        </p:nvSpPr>
        <p:spPr>
          <a:xfrm>
            <a:off x="7652825" y="1448972"/>
            <a:ext cx="281353" cy="815926"/>
          </a:xfrm>
          <a:prstGeom prst="rect">
            <a:avLst/>
          </a:prstGeom>
        </p:spPr>
        <p:txBody>
          <a:bodyPr wrap="square" lIns="0" tIns="0" rIns="0" bIns="0" rtlCol="0" anchor="ctr">
            <a:spAutoFit/>
          </a:bodyPr>
          <a:lstStyle/>
          <a:p>
            <a:pPr algn="ctr">
              <a:spcBef>
                <a:spcPts val="1200"/>
              </a:spcBef>
            </a:pPr>
            <a:endParaRPr lang="cs-CZ" sz="1200" dirty="0">
              <a:ea typeface="Source Sans Pro" pitchFamily="34" charset="0"/>
            </a:endParaRPr>
          </a:p>
        </p:txBody>
      </p:sp>
    </p:spTree>
    <p:extLst>
      <p:ext uri="{BB962C8B-B14F-4D97-AF65-F5344CB8AC3E}">
        <p14:creationId xmlns:p14="http://schemas.microsoft.com/office/powerpoint/2010/main" val="469295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354742"/>
            <a:ext cx="8496000" cy="240707"/>
          </a:xfrm>
        </p:spPr>
        <p:txBody>
          <a:bodyPr/>
          <a:lstStyle/>
          <a:p>
            <a:r>
              <a:rPr lang="cs-CZ" dirty="0">
                <a:latin typeface="Arial Black" panose="020B0A04020102020204" pitchFamily="34" charset="0"/>
              </a:rPr>
              <a:t>Příklad 2 – Balancované portfolio + RE + PE</a:t>
            </a:r>
            <a:endParaRPr lang="en-US" dirty="0">
              <a:latin typeface="Arial Black" panose="020B0A04020102020204" pitchFamily="34" charset="0"/>
            </a:endParaRPr>
          </a:p>
        </p:txBody>
      </p:sp>
      <p:graphicFrame>
        <p:nvGraphicFramePr>
          <p:cNvPr id="4" name="Tabulka 3">
            <a:extLst>
              <a:ext uri="{FF2B5EF4-FFF2-40B4-BE49-F238E27FC236}">
                <a16:creationId xmlns:a16="http://schemas.microsoft.com/office/drawing/2014/main" id="{27B18AB7-9F4D-4A95-B749-8B3E778BD469}"/>
              </a:ext>
            </a:extLst>
          </p:cNvPr>
          <p:cNvGraphicFramePr>
            <a:graphicFrameLocks noGrp="1"/>
          </p:cNvGraphicFramePr>
          <p:nvPr>
            <p:extLst>
              <p:ext uri="{D42A27DB-BD31-4B8C-83A1-F6EECF244321}">
                <p14:modId xmlns:p14="http://schemas.microsoft.com/office/powerpoint/2010/main" val="374415021"/>
              </p:ext>
            </p:extLst>
          </p:nvPr>
        </p:nvGraphicFramePr>
        <p:xfrm>
          <a:off x="3409433" y="881924"/>
          <a:ext cx="4206239" cy="659130"/>
        </p:xfrm>
        <a:graphic>
          <a:graphicData uri="http://schemas.openxmlformats.org/drawingml/2006/table">
            <a:tbl>
              <a:tblPr>
                <a:tableStyleId>{3B4B98B0-60AC-42C2-AFA5-B58CD77FA1E5}</a:tableStyleId>
              </a:tblPr>
              <a:tblGrid>
                <a:gridCol w="1286763">
                  <a:extLst>
                    <a:ext uri="{9D8B030D-6E8A-4147-A177-3AD203B41FA5}">
                      <a16:colId xmlns:a16="http://schemas.microsoft.com/office/drawing/2014/main" val="1557919543"/>
                    </a:ext>
                  </a:extLst>
                </a:gridCol>
                <a:gridCol w="648773">
                  <a:extLst>
                    <a:ext uri="{9D8B030D-6E8A-4147-A177-3AD203B41FA5}">
                      <a16:colId xmlns:a16="http://schemas.microsoft.com/office/drawing/2014/main" val="2619806875"/>
                    </a:ext>
                  </a:extLst>
                </a:gridCol>
                <a:gridCol w="973159">
                  <a:extLst>
                    <a:ext uri="{9D8B030D-6E8A-4147-A177-3AD203B41FA5}">
                      <a16:colId xmlns:a16="http://schemas.microsoft.com/office/drawing/2014/main" val="1292526537"/>
                    </a:ext>
                  </a:extLst>
                </a:gridCol>
                <a:gridCol w="1297544">
                  <a:extLst>
                    <a:ext uri="{9D8B030D-6E8A-4147-A177-3AD203B41FA5}">
                      <a16:colId xmlns:a16="http://schemas.microsoft.com/office/drawing/2014/main" val="3545872809"/>
                    </a:ext>
                  </a:extLst>
                </a:gridCol>
              </a:tblGrid>
              <a:tr h="184150">
                <a:tc gridSpan="2">
                  <a:txBody>
                    <a:bodyPr/>
                    <a:lstStyle/>
                    <a:p>
                      <a:pPr algn="l" fontAlgn="b"/>
                      <a:r>
                        <a:rPr lang="cs-CZ" sz="1400" u="none" strike="noStrike" dirty="0">
                          <a:effectLst/>
                        </a:rPr>
                        <a:t>Průměrná roční volatilita</a:t>
                      </a:r>
                      <a:endParaRPr lang="cs-CZ" sz="1400" b="0"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400" b="1" u="none" strike="noStrike" dirty="0">
                          <a:effectLst/>
                        </a:rPr>
                        <a:t>7,60%</a:t>
                      </a:r>
                      <a:endParaRPr lang="cs-CZ" sz="14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b="1" u="none" strike="noStrike" dirty="0">
                          <a:solidFill>
                            <a:srgbClr val="007A37"/>
                          </a:solidFill>
                          <a:effectLst/>
                        </a:rPr>
                        <a:t>7,10%</a:t>
                      </a:r>
                      <a:endParaRPr lang="cs-CZ" sz="1400" b="1" i="0" u="none" strike="noStrike" dirty="0">
                        <a:solidFill>
                          <a:srgbClr val="007A37"/>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86172047"/>
                  </a:ext>
                </a:extLst>
              </a:tr>
              <a:tr h="184150">
                <a:tc>
                  <a:txBody>
                    <a:bodyPr/>
                    <a:lstStyle/>
                    <a:p>
                      <a:pPr algn="l" fontAlgn="b"/>
                      <a:r>
                        <a:rPr lang="cs-CZ" sz="1400" u="none" strike="noStrike">
                          <a:effectLst/>
                        </a:rPr>
                        <a:t>Sharpe ratio</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effectLst/>
                        </a:rPr>
                        <a:t>0,88</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solidFill>
                            <a:srgbClr val="007A37"/>
                          </a:solidFill>
                          <a:effectLst/>
                        </a:rPr>
                        <a:t>0,94</a:t>
                      </a:r>
                      <a:endParaRPr lang="cs-CZ" sz="1400" b="0" i="0" u="none" strike="noStrike" dirty="0">
                        <a:solidFill>
                          <a:srgbClr val="007A37"/>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47716806"/>
                  </a:ext>
                </a:extLst>
              </a:tr>
              <a:tr h="184150">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93633428"/>
                  </a:ext>
                </a:extLst>
              </a:tr>
            </a:tbl>
          </a:graphicData>
        </a:graphic>
      </p:graphicFrame>
      <p:graphicFrame>
        <p:nvGraphicFramePr>
          <p:cNvPr id="14" name="Tabulka 13">
            <a:extLst>
              <a:ext uri="{FF2B5EF4-FFF2-40B4-BE49-F238E27FC236}">
                <a16:creationId xmlns:a16="http://schemas.microsoft.com/office/drawing/2014/main" id="{5CAD2781-DDD0-48D0-A97D-1CB6D8115690}"/>
              </a:ext>
            </a:extLst>
          </p:cNvPr>
          <p:cNvGraphicFramePr>
            <a:graphicFrameLocks noGrp="1"/>
          </p:cNvGraphicFramePr>
          <p:nvPr>
            <p:extLst>
              <p:ext uri="{D42A27DB-BD31-4B8C-83A1-F6EECF244321}">
                <p14:modId xmlns:p14="http://schemas.microsoft.com/office/powerpoint/2010/main" val="2365678228"/>
              </p:ext>
            </p:extLst>
          </p:nvPr>
        </p:nvGraphicFramePr>
        <p:xfrm>
          <a:off x="3409433" y="1760806"/>
          <a:ext cx="5234462" cy="1311910"/>
        </p:xfrm>
        <a:graphic>
          <a:graphicData uri="http://schemas.openxmlformats.org/drawingml/2006/table">
            <a:tbl>
              <a:tblPr>
                <a:tableStyleId>{3B4B98B0-60AC-42C2-AFA5-B58CD77FA1E5}</a:tableStyleId>
              </a:tblPr>
              <a:tblGrid>
                <a:gridCol w="1485643">
                  <a:extLst>
                    <a:ext uri="{9D8B030D-6E8A-4147-A177-3AD203B41FA5}">
                      <a16:colId xmlns:a16="http://schemas.microsoft.com/office/drawing/2014/main" val="2047327448"/>
                    </a:ext>
                  </a:extLst>
                </a:gridCol>
                <a:gridCol w="152728">
                  <a:extLst>
                    <a:ext uri="{9D8B030D-6E8A-4147-A177-3AD203B41FA5}">
                      <a16:colId xmlns:a16="http://schemas.microsoft.com/office/drawing/2014/main" val="2403208601"/>
                    </a:ext>
                  </a:extLst>
                </a:gridCol>
                <a:gridCol w="83307">
                  <a:extLst>
                    <a:ext uri="{9D8B030D-6E8A-4147-A177-3AD203B41FA5}">
                      <a16:colId xmlns:a16="http://schemas.microsoft.com/office/drawing/2014/main" val="1247725873"/>
                    </a:ext>
                  </a:extLst>
                </a:gridCol>
                <a:gridCol w="652572">
                  <a:extLst>
                    <a:ext uri="{9D8B030D-6E8A-4147-A177-3AD203B41FA5}">
                      <a16:colId xmlns:a16="http://schemas.microsoft.com/office/drawing/2014/main" val="1916191101"/>
                    </a:ext>
                  </a:extLst>
                </a:gridCol>
                <a:gridCol w="1305145">
                  <a:extLst>
                    <a:ext uri="{9D8B030D-6E8A-4147-A177-3AD203B41FA5}">
                      <a16:colId xmlns:a16="http://schemas.microsoft.com/office/drawing/2014/main" val="3729416445"/>
                    </a:ext>
                  </a:extLst>
                </a:gridCol>
                <a:gridCol w="1555067">
                  <a:extLst>
                    <a:ext uri="{9D8B030D-6E8A-4147-A177-3AD203B41FA5}">
                      <a16:colId xmlns:a16="http://schemas.microsoft.com/office/drawing/2014/main" val="2313684171"/>
                    </a:ext>
                  </a:extLst>
                </a:gridCol>
              </a:tblGrid>
              <a:tr h="184150">
                <a:tc gridSpan="4">
                  <a:txBody>
                    <a:bodyPr/>
                    <a:lstStyle/>
                    <a:p>
                      <a:pPr algn="l" fontAlgn="b"/>
                      <a:r>
                        <a:rPr lang="cs-CZ" sz="1400" b="1" u="none" strike="noStrike" dirty="0">
                          <a:effectLst/>
                        </a:rPr>
                        <a:t>Průměrná 5 letá výkonnost</a:t>
                      </a:r>
                      <a:endParaRPr lang="cs-CZ" sz="14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41099445"/>
                  </a:ext>
                </a:extLst>
              </a:tr>
              <a:tr h="69850">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829664569"/>
                  </a:ext>
                </a:extLst>
              </a:tr>
              <a:tr h="184150">
                <a:tc>
                  <a:txBody>
                    <a:bodyPr/>
                    <a:lstStyle/>
                    <a:p>
                      <a:pPr algn="l" fontAlgn="b"/>
                      <a:r>
                        <a:rPr lang="cs-CZ" sz="1400" u="none" strike="noStrike">
                          <a:effectLst/>
                        </a:rPr>
                        <a:t>Akumulovaně</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b="0" u="none" strike="noStrike" dirty="0">
                          <a:effectLst/>
                        </a:rPr>
                        <a:t>40,40%</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b="0" u="none" strike="noStrike" dirty="0">
                          <a:solidFill>
                            <a:srgbClr val="FF0000"/>
                          </a:solidFill>
                          <a:effectLst/>
                        </a:rPr>
                        <a:t>39,20%</a:t>
                      </a:r>
                      <a:endParaRPr lang="cs-CZ" sz="1400" b="0" i="0" u="none" strike="noStrike" dirty="0">
                        <a:solidFill>
                          <a:srgbClr val="FF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32136086"/>
                  </a:ext>
                </a:extLst>
              </a:tr>
              <a:tr h="184150">
                <a:tc>
                  <a:txBody>
                    <a:bodyPr/>
                    <a:lstStyle/>
                    <a:p>
                      <a:pPr algn="l" fontAlgn="b"/>
                      <a:r>
                        <a:rPr lang="cs-CZ" sz="1400" u="none" strike="noStrike">
                          <a:effectLst/>
                        </a:rPr>
                        <a:t>Anualizovaně</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b="1" u="none" strike="noStrike" dirty="0">
                          <a:effectLst/>
                        </a:rPr>
                        <a:t>7,00%</a:t>
                      </a:r>
                      <a:endParaRPr lang="cs-CZ" sz="140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b="1" u="none" strike="noStrike" dirty="0">
                          <a:solidFill>
                            <a:srgbClr val="FF0000"/>
                          </a:solidFill>
                          <a:effectLst/>
                        </a:rPr>
                        <a:t>6,80%</a:t>
                      </a:r>
                      <a:endParaRPr lang="cs-CZ" sz="1400" b="1" i="0" u="none" strike="noStrike" dirty="0">
                        <a:solidFill>
                          <a:srgbClr val="FF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34455059"/>
                  </a:ext>
                </a:extLst>
              </a:tr>
              <a:tr h="184150">
                <a:tc gridSpan="3">
                  <a:txBody>
                    <a:bodyPr/>
                    <a:lstStyle/>
                    <a:p>
                      <a:pPr algn="l" fontAlgn="b"/>
                      <a:r>
                        <a:rPr lang="pt-BR" sz="1400" u="none" strike="noStrike">
                          <a:effectLst/>
                        </a:rPr>
                        <a:t>Roční interval v 80% případů</a:t>
                      </a:r>
                      <a:endParaRPr lang="pt-BR"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a:txBody>
                    <a:bodyPr/>
                    <a:lstStyle/>
                    <a:p>
                      <a:pPr algn="r" fontAlgn="b"/>
                      <a:r>
                        <a:rPr lang="cs-CZ" sz="1400" u="none" strike="noStrike">
                          <a:effectLst/>
                        </a:rPr>
                        <a:t>(1,5%; </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11,8%)</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a:t>
                      </a:r>
                      <a:r>
                        <a:rPr lang="cs-CZ" sz="1400" u="none" strike="noStrike" dirty="0">
                          <a:solidFill>
                            <a:schemeClr val="tx1"/>
                          </a:solidFill>
                          <a:effectLst/>
                        </a:rPr>
                        <a:t>1,5%; </a:t>
                      </a:r>
                      <a:r>
                        <a:rPr lang="cs-CZ" sz="1400" u="none" strike="noStrike" dirty="0">
                          <a:solidFill>
                            <a:srgbClr val="FF0000"/>
                          </a:solidFill>
                          <a:effectLst/>
                        </a:rPr>
                        <a:t>11,5%</a:t>
                      </a:r>
                      <a:r>
                        <a:rPr lang="cs-CZ" sz="1400" u="none" strike="noStrike" dirty="0">
                          <a:effectLst/>
                        </a:rPr>
                        <a:t>)</a:t>
                      </a:r>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4272141"/>
                  </a:ext>
                </a:extLst>
              </a:tr>
            </a:tbl>
          </a:graphicData>
        </a:graphic>
      </p:graphicFrame>
      <p:graphicFrame>
        <p:nvGraphicFramePr>
          <p:cNvPr id="7" name="Graf 6">
            <a:extLst>
              <a:ext uri="{FF2B5EF4-FFF2-40B4-BE49-F238E27FC236}">
                <a16:creationId xmlns:a16="http://schemas.microsoft.com/office/drawing/2014/main" id="{CD1B96E0-7A4F-42AC-A1B1-C6ECB0C2E6AB}"/>
              </a:ext>
            </a:extLst>
          </p:cNvPr>
          <p:cNvGraphicFramePr>
            <a:graphicFrameLocks/>
          </p:cNvGraphicFramePr>
          <p:nvPr>
            <p:extLst>
              <p:ext uri="{D42A27DB-BD31-4B8C-83A1-F6EECF244321}">
                <p14:modId xmlns:p14="http://schemas.microsoft.com/office/powerpoint/2010/main" val="19824001"/>
              </p:ext>
            </p:extLst>
          </p:nvPr>
        </p:nvGraphicFramePr>
        <p:xfrm>
          <a:off x="470285" y="800567"/>
          <a:ext cx="2826326" cy="35423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0000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9F7BC13-2750-413C-AB35-66645DDC85ED}"/>
              </a:ext>
            </a:extLst>
          </p:cNvPr>
          <p:cNvSpPr>
            <a:spLocks noGrp="1"/>
          </p:cNvSpPr>
          <p:nvPr>
            <p:ph type="title" idx="4294967295"/>
          </p:nvPr>
        </p:nvSpPr>
        <p:spPr>
          <a:xfrm>
            <a:off x="324000" y="123910"/>
            <a:ext cx="8496000" cy="471539"/>
          </a:xfrm>
        </p:spPr>
        <p:txBody>
          <a:bodyPr/>
          <a:lstStyle/>
          <a:p>
            <a:r>
              <a:rPr lang="cs-CZ" dirty="0">
                <a:latin typeface="Arial Black" panose="020B0A04020102020204" pitchFamily="34" charset="0"/>
              </a:rPr>
              <a:t>Příklad 3 – Balanc. portfolio + RE + PE + Gold + </a:t>
            </a:r>
            <a:r>
              <a:rPr lang="cs-CZ" dirty="0" err="1">
                <a:latin typeface="Arial Black" panose="020B0A04020102020204" pitchFamily="34" charset="0"/>
              </a:rPr>
              <a:t>Hedge</a:t>
            </a:r>
            <a:r>
              <a:rPr lang="cs-CZ" dirty="0">
                <a:latin typeface="Arial Black" panose="020B0A04020102020204" pitchFamily="34" charset="0"/>
              </a:rPr>
              <a:t> fondy</a:t>
            </a:r>
            <a:endParaRPr lang="en-US" dirty="0">
              <a:latin typeface="Arial Black" panose="020B0A04020102020204" pitchFamily="34" charset="0"/>
            </a:endParaRPr>
          </a:p>
        </p:txBody>
      </p:sp>
      <p:graphicFrame>
        <p:nvGraphicFramePr>
          <p:cNvPr id="4" name="Tabulka 3">
            <a:extLst>
              <a:ext uri="{FF2B5EF4-FFF2-40B4-BE49-F238E27FC236}">
                <a16:creationId xmlns:a16="http://schemas.microsoft.com/office/drawing/2014/main" id="{3902BD40-7863-4A78-A502-E5EE792F368D}"/>
              </a:ext>
            </a:extLst>
          </p:cNvPr>
          <p:cNvGraphicFramePr>
            <a:graphicFrameLocks noGrp="1"/>
          </p:cNvGraphicFramePr>
          <p:nvPr>
            <p:extLst>
              <p:ext uri="{D42A27DB-BD31-4B8C-83A1-F6EECF244321}">
                <p14:modId xmlns:p14="http://schemas.microsoft.com/office/powerpoint/2010/main" val="3331214124"/>
              </p:ext>
            </p:extLst>
          </p:nvPr>
        </p:nvGraphicFramePr>
        <p:xfrm>
          <a:off x="3331421" y="855451"/>
          <a:ext cx="4502941" cy="659130"/>
        </p:xfrm>
        <a:graphic>
          <a:graphicData uri="http://schemas.openxmlformats.org/drawingml/2006/table">
            <a:tbl>
              <a:tblPr>
                <a:tableStyleId>{3B4B98B0-60AC-42C2-AFA5-B58CD77FA1E5}</a:tableStyleId>
              </a:tblPr>
              <a:tblGrid>
                <a:gridCol w="1328056">
                  <a:extLst>
                    <a:ext uri="{9D8B030D-6E8A-4147-A177-3AD203B41FA5}">
                      <a16:colId xmlns:a16="http://schemas.microsoft.com/office/drawing/2014/main" val="1492280520"/>
                    </a:ext>
                  </a:extLst>
                </a:gridCol>
                <a:gridCol w="664029">
                  <a:extLst>
                    <a:ext uri="{9D8B030D-6E8A-4147-A177-3AD203B41FA5}">
                      <a16:colId xmlns:a16="http://schemas.microsoft.com/office/drawing/2014/main" val="1236220669"/>
                    </a:ext>
                  </a:extLst>
                </a:gridCol>
                <a:gridCol w="996042">
                  <a:extLst>
                    <a:ext uri="{9D8B030D-6E8A-4147-A177-3AD203B41FA5}">
                      <a16:colId xmlns:a16="http://schemas.microsoft.com/office/drawing/2014/main" val="1170376831"/>
                    </a:ext>
                  </a:extLst>
                </a:gridCol>
                <a:gridCol w="1514814">
                  <a:extLst>
                    <a:ext uri="{9D8B030D-6E8A-4147-A177-3AD203B41FA5}">
                      <a16:colId xmlns:a16="http://schemas.microsoft.com/office/drawing/2014/main" val="3436882286"/>
                    </a:ext>
                  </a:extLst>
                </a:gridCol>
              </a:tblGrid>
              <a:tr h="184150">
                <a:tc gridSpan="2">
                  <a:txBody>
                    <a:bodyPr/>
                    <a:lstStyle/>
                    <a:p>
                      <a:pPr algn="l" fontAlgn="b"/>
                      <a:r>
                        <a:rPr lang="cs-CZ" sz="1400" u="none" strike="noStrike">
                          <a:effectLst/>
                        </a:rPr>
                        <a:t>Průměrná roční volatilita</a:t>
                      </a:r>
                      <a:endParaRPr lang="cs-CZ"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a:txBody>
                    <a:bodyPr/>
                    <a:lstStyle/>
                    <a:p>
                      <a:pPr algn="r" fontAlgn="b"/>
                      <a:r>
                        <a:rPr lang="cs-CZ" sz="1400" b="1" u="none" strike="noStrike" dirty="0">
                          <a:effectLst/>
                        </a:rPr>
                        <a:t>7,10%</a:t>
                      </a:r>
                      <a:endParaRPr lang="cs-CZ" sz="1400" b="1"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b="1" u="none" strike="noStrike" dirty="0">
                          <a:solidFill>
                            <a:srgbClr val="007A37"/>
                          </a:solidFill>
                          <a:effectLst/>
                        </a:rPr>
                        <a:t>6,80%</a:t>
                      </a:r>
                      <a:endParaRPr lang="cs-CZ" sz="1400" b="1" i="0" u="none" strike="noStrike" dirty="0">
                        <a:solidFill>
                          <a:srgbClr val="007A37"/>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12527403"/>
                  </a:ext>
                </a:extLst>
              </a:tr>
              <a:tr h="184150">
                <a:tc>
                  <a:txBody>
                    <a:bodyPr/>
                    <a:lstStyle/>
                    <a:p>
                      <a:pPr algn="l" fontAlgn="b"/>
                      <a:r>
                        <a:rPr lang="cs-CZ" sz="1400" u="none" strike="noStrike">
                          <a:effectLst/>
                        </a:rPr>
                        <a:t>Sharpe ratio</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effectLst/>
                        </a:rPr>
                        <a:t>0,94</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solidFill>
                            <a:srgbClr val="007A37"/>
                          </a:solidFill>
                          <a:effectLst/>
                        </a:rPr>
                        <a:t>0,96</a:t>
                      </a:r>
                      <a:endParaRPr lang="cs-CZ" sz="1400" b="0" i="0" u="none" strike="noStrike" dirty="0">
                        <a:solidFill>
                          <a:srgbClr val="007A37"/>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73585814"/>
                  </a:ext>
                </a:extLst>
              </a:tr>
              <a:tr h="184150">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r" fontAlgn="b"/>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26510954"/>
                  </a:ext>
                </a:extLst>
              </a:tr>
            </a:tbl>
          </a:graphicData>
        </a:graphic>
      </p:graphicFrame>
      <p:graphicFrame>
        <p:nvGraphicFramePr>
          <p:cNvPr id="11" name="Tabulka 10">
            <a:extLst>
              <a:ext uri="{FF2B5EF4-FFF2-40B4-BE49-F238E27FC236}">
                <a16:creationId xmlns:a16="http://schemas.microsoft.com/office/drawing/2014/main" id="{7B69F2CB-985B-4627-95A7-A8B211BC70B7}"/>
              </a:ext>
            </a:extLst>
          </p:cNvPr>
          <p:cNvGraphicFramePr>
            <a:graphicFrameLocks noGrp="1"/>
          </p:cNvGraphicFramePr>
          <p:nvPr>
            <p:extLst>
              <p:ext uri="{D42A27DB-BD31-4B8C-83A1-F6EECF244321}">
                <p14:modId xmlns:p14="http://schemas.microsoft.com/office/powerpoint/2010/main" val="714857642"/>
              </p:ext>
            </p:extLst>
          </p:nvPr>
        </p:nvGraphicFramePr>
        <p:xfrm>
          <a:off x="3331421" y="1697489"/>
          <a:ext cx="5009377" cy="1311910"/>
        </p:xfrm>
        <a:graphic>
          <a:graphicData uri="http://schemas.openxmlformats.org/drawingml/2006/table">
            <a:tbl>
              <a:tblPr>
                <a:tableStyleId>{3B4B98B0-60AC-42C2-AFA5-B58CD77FA1E5}</a:tableStyleId>
              </a:tblPr>
              <a:tblGrid>
                <a:gridCol w="1421759">
                  <a:extLst>
                    <a:ext uri="{9D8B030D-6E8A-4147-A177-3AD203B41FA5}">
                      <a16:colId xmlns:a16="http://schemas.microsoft.com/office/drawing/2014/main" val="2047327448"/>
                    </a:ext>
                  </a:extLst>
                </a:gridCol>
                <a:gridCol w="146161">
                  <a:extLst>
                    <a:ext uri="{9D8B030D-6E8A-4147-A177-3AD203B41FA5}">
                      <a16:colId xmlns:a16="http://schemas.microsoft.com/office/drawing/2014/main" val="2403208601"/>
                    </a:ext>
                  </a:extLst>
                </a:gridCol>
                <a:gridCol w="79725">
                  <a:extLst>
                    <a:ext uri="{9D8B030D-6E8A-4147-A177-3AD203B41FA5}">
                      <a16:colId xmlns:a16="http://schemas.microsoft.com/office/drawing/2014/main" val="1247725873"/>
                    </a:ext>
                  </a:extLst>
                </a:gridCol>
                <a:gridCol w="624511">
                  <a:extLst>
                    <a:ext uri="{9D8B030D-6E8A-4147-A177-3AD203B41FA5}">
                      <a16:colId xmlns:a16="http://schemas.microsoft.com/office/drawing/2014/main" val="1916191101"/>
                    </a:ext>
                  </a:extLst>
                </a:gridCol>
                <a:gridCol w="1249023">
                  <a:extLst>
                    <a:ext uri="{9D8B030D-6E8A-4147-A177-3AD203B41FA5}">
                      <a16:colId xmlns:a16="http://schemas.microsoft.com/office/drawing/2014/main" val="3729416445"/>
                    </a:ext>
                  </a:extLst>
                </a:gridCol>
                <a:gridCol w="1488198">
                  <a:extLst>
                    <a:ext uri="{9D8B030D-6E8A-4147-A177-3AD203B41FA5}">
                      <a16:colId xmlns:a16="http://schemas.microsoft.com/office/drawing/2014/main" val="2313684171"/>
                    </a:ext>
                  </a:extLst>
                </a:gridCol>
              </a:tblGrid>
              <a:tr h="184150">
                <a:tc gridSpan="4">
                  <a:txBody>
                    <a:bodyPr/>
                    <a:lstStyle/>
                    <a:p>
                      <a:pPr algn="l" fontAlgn="b"/>
                      <a:r>
                        <a:rPr lang="cs-CZ" sz="1400" b="1" u="none" strike="noStrike" dirty="0">
                          <a:effectLst/>
                        </a:rPr>
                        <a:t>Průměrná 5 letá výkonnost</a:t>
                      </a:r>
                      <a:endParaRPr lang="cs-CZ" sz="1400" b="1" i="0" u="none" strike="noStrike" dirty="0">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hMerge="1">
                  <a:txBody>
                    <a:bodyPr/>
                    <a:lstStyle/>
                    <a:p>
                      <a:endParaRPr lang="cs-CZ"/>
                    </a:p>
                  </a:txBody>
                  <a:tcPr/>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941099445"/>
                  </a:ext>
                </a:extLst>
              </a:tr>
              <a:tr h="69850">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829664569"/>
                  </a:ext>
                </a:extLst>
              </a:tr>
              <a:tr h="184150">
                <a:tc>
                  <a:txBody>
                    <a:bodyPr/>
                    <a:lstStyle/>
                    <a:p>
                      <a:pPr algn="l" fontAlgn="b"/>
                      <a:r>
                        <a:rPr lang="cs-CZ" sz="1400" u="none" strike="noStrike">
                          <a:effectLst/>
                        </a:rPr>
                        <a:t>Akumulovaně</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u="none" strike="noStrike" dirty="0">
                          <a:effectLst/>
                        </a:rPr>
                        <a:t>39,2%</a:t>
                      </a:r>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solidFill>
                            <a:srgbClr val="007A37"/>
                          </a:solidFill>
                          <a:effectLst/>
                        </a:rPr>
                        <a:t>39,50%</a:t>
                      </a:r>
                      <a:endParaRPr lang="cs-CZ" sz="1400" b="0" i="0" u="none" strike="noStrike" dirty="0">
                        <a:solidFill>
                          <a:srgbClr val="007A37"/>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32136086"/>
                  </a:ext>
                </a:extLst>
              </a:tr>
              <a:tr h="184150">
                <a:tc>
                  <a:txBody>
                    <a:bodyPr/>
                    <a:lstStyle/>
                    <a:p>
                      <a:pPr algn="l" fontAlgn="b"/>
                      <a:r>
                        <a:rPr lang="cs-CZ" sz="1400" u="none" strike="noStrike">
                          <a:effectLst/>
                        </a:rPr>
                        <a:t>Anualizovaně</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cs-CZ" sz="1400" b="1" u="none" strike="noStrike">
                          <a:effectLst/>
                        </a:rPr>
                        <a:t>6,8%</a:t>
                      </a:r>
                      <a:endParaRPr lang="cs-CZ" sz="14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cs-CZ" sz="1400" b="1"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b="1" u="none" strike="noStrike" dirty="0">
                          <a:solidFill>
                            <a:srgbClr val="007A37"/>
                          </a:solidFill>
                          <a:effectLst/>
                        </a:rPr>
                        <a:t>6,90%</a:t>
                      </a:r>
                      <a:endParaRPr lang="cs-CZ" sz="1400" b="1" i="0" u="none" strike="noStrike" dirty="0">
                        <a:solidFill>
                          <a:srgbClr val="007A37"/>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334455059"/>
                  </a:ext>
                </a:extLst>
              </a:tr>
              <a:tr h="184150">
                <a:tc gridSpan="3">
                  <a:txBody>
                    <a:bodyPr/>
                    <a:lstStyle/>
                    <a:p>
                      <a:pPr algn="l" fontAlgn="b"/>
                      <a:r>
                        <a:rPr lang="pt-BR" sz="1400" u="none" strike="noStrike">
                          <a:effectLst/>
                        </a:rPr>
                        <a:t>Roční interval v 80% případů</a:t>
                      </a:r>
                      <a:endParaRPr lang="pt-BR" sz="140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cs-CZ"/>
                    </a:p>
                  </a:txBody>
                  <a:tcPr/>
                </a:tc>
                <a:tc hMerge="1">
                  <a:txBody>
                    <a:bodyPr/>
                    <a:lstStyle/>
                    <a:p>
                      <a:endParaRPr lang="cs-CZ"/>
                    </a:p>
                  </a:txBody>
                  <a:tcPr/>
                </a:tc>
                <a:tc>
                  <a:txBody>
                    <a:bodyPr/>
                    <a:lstStyle/>
                    <a:p>
                      <a:pPr algn="r" fontAlgn="b"/>
                      <a:r>
                        <a:rPr lang="cs-CZ" sz="1400" u="none" strike="noStrike">
                          <a:effectLst/>
                        </a:rPr>
                        <a:t>(1,5%; </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a:effectLst/>
                        </a:rPr>
                        <a:t>11,5%)</a:t>
                      </a:r>
                      <a:endParaRPr lang="cs-CZ"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cs-CZ" sz="1400" u="none" strike="noStrike" dirty="0">
                          <a:effectLst/>
                        </a:rPr>
                        <a:t>(</a:t>
                      </a:r>
                      <a:r>
                        <a:rPr lang="cs-CZ" sz="1400" u="none" strike="noStrike" dirty="0">
                          <a:solidFill>
                            <a:srgbClr val="007A37"/>
                          </a:solidFill>
                          <a:effectLst/>
                        </a:rPr>
                        <a:t>2,0%</a:t>
                      </a:r>
                      <a:r>
                        <a:rPr lang="cs-CZ" sz="1400" u="none" strike="noStrike" dirty="0">
                          <a:effectLst/>
                        </a:rPr>
                        <a:t>; </a:t>
                      </a:r>
                      <a:r>
                        <a:rPr lang="cs-CZ" sz="1400" u="none" strike="noStrike" dirty="0">
                          <a:solidFill>
                            <a:srgbClr val="FF0000"/>
                          </a:solidFill>
                          <a:effectLst/>
                        </a:rPr>
                        <a:t>11,2%</a:t>
                      </a:r>
                      <a:r>
                        <a:rPr lang="cs-CZ" sz="1400" u="none" strike="noStrike" dirty="0">
                          <a:effectLst/>
                        </a:rPr>
                        <a:t>)</a:t>
                      </a:r>
                      <a:endParaRPr lang="cs-CZ"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24272141"/>
                  </a:ext>
                </a:extLst>
              </a:tr>
            </a:tbl>
          </a:graphicData>
        </a:graphic>
      </p:graphicFrame>
      <p:graphicFrame>
        <p:nvGraphicFramePr>
          <p:cNvPr id="7" name="Graf 6">
            <a:extLst>
              <a:ext uri="{FF2B5EF4-FFF2-40B4-BE49-F238E27FC236}">
                <a16:creationId xmlns:a16="http://schemas.microsoft.com/office/drawing/2014/main" id="{DA2BCF30-6C26-404E-9DCD-AC33D1B5ABFB}"/>
              </a:ext>
            </a:extLst>
          </p:cNvPr>
          <p:cNvGraphicFramePr>
            <a:graphicFrameLocks/>
          </p:cNvGraphicFramePr>
          <p:nvPr>
            <p:extLst>
              <p:ext uri="{D42A27DB-BD31-4B8C-83A1-F6EECF244321}">
                <p14:modId xmlns:p14="http://schemas.microsoft.com/office/powerpoint/2010/main" val="3344433781"/>
              </p:ext>
            </p:extLst>
          </p:nvPr>
        </p:nvGraphicFramePr>
        <p:xfrm>
          <a:off x="514703" y="733067"/>
          <a:ext cx="2736273" cy="38077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0602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ags/tag2.xml><?xml version="1.0" encoding="utf-8"?>
<p:tagLst xmlns:a="http://schemas.openxmlformats.org/drawingml/2006/main" xmlns:r="http://schemas.openxmlformats.org/officeDocument/2006/relationships" xmlns:p="http://schemas.openxmlformats.org/presentationml/2006/main">
  <p:tag name="MM_SLIDE_TYPE" val="6"/>
</p:tagLst>
</file>

<file path=ppt/tags/tag3.xml><?xml version="1.0" encoding="utf-8"?>
<p:tagLst xmlns:a="http://schemas.openxmlformats.org/drawingml/2006/main" xmlns:r="http://schemas.openxmlformats.org/officeDocument/2006/relationships" xmlns:p="http://schemas.openxmlformats.org/presentationml/2006/main">
  <p:tag name="MM_SLIDE_TYPE" val="6"/>
</p:tagLst>
</file>

<file path=ppt/tags/tag4.xml><?xml version="1.0" encoding="utf-8"?>
<p:tagLst xmlns:a="http://schemas.openxmlformats.org/drawingml/2006/main" xmlns:r="http://schemas.openxmlformats.org/officeDocument/2006/relationships" xmlns:p="http://schemas.openxmlformats.org/presentationml/2006/main">
  <p:tag name="MM_SLIDE_TYPE" val="6"/>
</p:tagLst>
</file>

<file path=ppt/tags/tag5.xml><?xml version="1.0" encoding="utf-8"?>
<p:tagLst xmlns:a="http://schemas.openxmlformats.org/drawingml/2006/main" xmlns:r="http://schemas.openxmlformats.org/officeDocument/2006/relationships" xmlns:p="http://schemas.openxmlformats.org/presentationml/2006/main">
  <p:tag name="MM_SLIDE_TYPE" val="6"/>
</p:tagLst>
</file>

<file path=ppt/tags/tag6.xml><?xml version="1.0" encoding="utf-8"?>
<p:tagLst xmlns:a="http://schemas.openxmlformats.org/drawingml/2006/main" xmlns:r="http://schemas.openxmlformats.org/officeDocument/2006/relationships" xmlns:p="http://schemas.openxmlformats.org/presentationml/2006/main">
  <p:tag name="MM_SLIDE_TYPE" val="6"/>
</p:tagLst>
</file>

<file path=ppt/tags/tag7.xml><?xml version="1.0" encoding="utf-8"?>
<p:tagLst xmlns:a="http://schemas.openxmlformats.org/drawingml/2006/main" xmlns:r="http://schemas.openxmlformats.org/officeDocument/2006/relationships" xmlns:p="http://schemas.openxmlformats.org/presentationml/2006/main">
  <p:tag name="MM_SLIDE_TYPE" val="6"/>
</p:tagLst>
</file>

<file path=ppt/tags/tag8.xml><?xml version="1.0" encoding="utf-8"?>
<p:tagLst xmlns:a="http://schemas.openxmlformats.org/drawingml/2006/main" xmlns:r="http://schemas.openxmlformats.org/officeDocument/2006/relationships" xmlns:p="http://schemas.openxmlformats.org/presentationml/2006/main">
  <p:tag name="SLIDE_LAYOUT_CONST" val="32"/>
</p:tagLst>
</file>

<file path=ppt/theme/theme1.xml><?xml version="1.0" encoding="utf-8"?>
<a:theme xmlns:a="http://schemas.openxmlformats.org/drawingml/2006/main" name="SG Group Identity">
  <a:themeElements>
    <a:clrScheme name="SG Theme Color 2018">
      <a:dk1>
        <a:srgbClr val="010101"/>
      </a:dk1>
      <a:lt1>
        <a:sysClr val="window" lastClr="FFFFFF"/>
      </a:lt1>
      <a:dk2>
        <a:srgbClr val="E55F50"/>
      </a:dk2>
      <a:lt2>
        <a:srgbClr val="E9041E"/>
      </a:lt2>
      <a:accent1>
        <a:srgbClr val="610F15"/>
      </a:accent1>
      <a:accent2>
        <a:srgbClr val="581D39"/>
      </a:accent2>
      <a:accent3>
        <a:srgbClr val="303A3C"/>
      </a:accent3>
      <a:accent4>
        <a:srgbClr val="292D3F"/>
      </a:accent4>
      <a:accent5>
        <a:srgbClr val="4D385E"/>
      </a:accent5>
      <a:accent6>
        <a:srgbClr val="EB2D90"/>
      </a:accent6>
      <a:hlink>
        <a:srgbClr val="E9041E"/>
      </a:hlink>
      <a:folHlink>
        <a:srgbClr val="E9041E"/>
      </a:folHlink>
    </a:clrScheme>
    <a:fontScheme name="SG Group 2018 Theme">
      <a:majorFont>
        <a:latin typeface="Montserrat ExtraBold"/>
        <a:ea typeface=""/>
        <a:cs typeface=""/>
      </a:majorFont>
      <a:minorFont>
        <a:latin typeface="Source Sans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lIns="0" tIns="0" rIns="0" bIns="0">
        <a:spAutoFit/>
      </a:bodyPr>
      <a:lstStyle>
        <a:defPPr>
          <a:spcBef>
            <a:spcPts val="1200"/>
          </a:spcBef>
          <a:defRPr sz="1200" dirty="0">
            <a:ea typeface="Source Sans Pro" pitchFamily="34" charset="0"/>
          </a:defRPr>
        </a:defPPr>
      </a:lstStyle>
    </a:spDef>
    <a:lnDef>
      <a:spPr>
        <a:ln w="63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defRPr sz="900" dirty="0" err="1" smtClean="0">
            <a:latin typeface="Arial" pitchFamily="34" charset="0"/>
            <a:cs typeface="Arial" pitchFamily="34" charset="0"/>
          </a:defRPr>
        </a:defPPr>
      </a:lstStyle>
    </a:txDef>
  </a:objectDefaults>
  <a:extraClrSchemeLst/>
  <a:extLst>
    <a:ext uri="{05A4C25C-085E-4340-85A3-A5531E510DB2}">
      <thm15:themeFamily xmlns:thm15="http://schemas.microsoft.com/office/thememl/2012/main" name="Presentation6" id="{87BAB0D9-5159-4E83-9D76-58DD4A36B1A3}" vid="{B4C672EE-B86E-4062-9578-F5518E26CF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431B4B9B1EA5D4295B0AD1DCC615B7B" ma:contentTypeVersion="4" ma:contentTypeDescription="Vytvoří nový dokument" ma:contentTypeScope="" ma:versionID="004e1a8768990f71d9e60777d056c61f">
  <xsd:schema xmlns:xsd="http://www.w3.org/2001/XMLSchema" xmlns:xs="http://www.w3.org/2001/XMLSchema" xmlns:p="http://schemas.microsoft.com/office/2006/metadata/properties" xmlns:ns2="81f4ee24-9df3-4871-a4de-cd0743f4eb39" xmlns:ns3="bdfd4743-1d6a-4f3e-ae50-7c8154a1e37a" targetNamespace="http://schemas.microsoft.com/office/2006/metadata/properties" ma:root="true" ma:fieldsID="0e7b86262d0865203e86d6de75aa7fa7" ns2:_="" ns3:_="">
    <xsd:import namespace="81f4ee24-9df3-4871-a4de-cd0743f4eb39"/>
    <xsd:import namespace="bdfd4743-1d6a-4f3e-ae50-7c8154a1e37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f4ee24-9df3-4871-a4de-cd0743f4eb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dfd4743-1d6a-4f3e-ae50-7c8154a1e37a" elementFormDefault="qualified">
    <xsd:import namespace="http://schemas.microsoft.com/office/2006/documentManagement/types"/>
    <xsd:import namespace="http://schemas.microsoft.com/office/infopath/2007/PartnerControls"/>
    <xsd:element name="SharedWithUsers" ma:index="10"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494781-9FA3-439C-A1AE-3C754CBBF85F}">
  <ds:schemaRefs>
    <ds:schemaRef ds:uri="http://schemas.openxmlformats.org/package/2006/metadata/core-properties"/>
    <ds:schemaRef ds:uri="81f4ee24-9df3-4871-a4de-cd0743f4eb39"/>
    <ds:schemaRef ds:uri="http://schemas.microsoft.com/office/2006/documentManagement/types"/>
    <ds:schemaRef ds:uri="http://schemas.microsoft.com/office/infopath/2007/PartnerControls"/>
    <ds:schemaRef ds:uri="bdfd4743-1d6a-4f3e-ae50-7c8154a1e37a"/>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2.xml><?xml version="1.0" encoding="utf-8"?>
<ds:datastoreItem xmlns:ds="http://schemas.openxmlformats.org/officeDocument/2006/customXml" ds:itemID="{6C5EE1EA-E0CF-4280-A4B4-9046AAC2B46E}">
  <ds:schemaRefs>
    <ds:schemaRef ds:uri="http://schemas.microsoft.com/sharepoint/v3/contenttype/forms"/>
  </ds:schemaRefs>
</ds:datastoreItem>
</file>

<file path=customXml/itemProps3.xml><?xml version="1.0" encoding="utf-8"?>
<ds:datastoreItem xmlns:ds="http://schemas.openxmlformats.org/officeDocument/2006/customXml" ds:itemID="{B64645A9-C185-4E0D-8E5D-9BC66F21CD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f4ee24-9df3-4871-a4de-cd0743f4eb39"/>
    <ds:schemaRef ds:uri="bdfd4743-1d6a-4f3e-ae50-7c8154a1e3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SG 2018 - Template 16-9 - FR</Template>
  <TotalTime>23479</TotalTime>
  <Words>1339</Words>
  <Application>Microsoft Office PowerPoint</Application>
  <PresentationFormat>Předvádění na obrazovce (16:9)</PresentationFormat>
  <Paragraphs>130</Paragraphs>
  <Slides>15</Slides>
  <Notes>15</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15</vt:i4>
      </vt:variant>
    </vt:vector>
  </HeadingPairs>
  <TitlesOfParts>
    <vt:vector size="25" baseType="lpstr">
      <vt:lpstr>Arial</vt:lpstr>
      <vt:lpstr>Arial Black</vt:lpstr>
      <vt:lpstr>Arial CE</vt:lpstr>
      <vt:lpstr>Calibri</vt:lpstr>
      <vt:lpstr>Montserrat ExtraBold</vt:lpstr>
      <vt:lpstr>Quicksand Light</vt:lpstr>
      <vt:lpstr>Source Sans Pro</vt:lpstr>
      <vt:lpstr>Wingdings</vt:lpstr>
      <vt:lpstr>Wingdings 3</vt:lpstr>
      <vt:lpstr>SG Group Identity</vt:lpstr>
      <vt:lpstr>Diverzifikace portfolia – příklady a použití </vt:lpstr>
      <vt:lpstr>Obsah</vt:lpstr>
      <vt:lpstr>diverzifikace portfolia vede ke snížení rizikovosti</vt:lpstr>
      <vt:lpstr>Hlavní řešení – jak jsou diverzifikována</vt:lpstr>
      <vt:lpstr>Historické srovnání výkonnosti tříd aktiv</vt:lpstr>
      <vt:lpstr>Příklad 1 – Balancované portfolio</vt:lpstr>
      <vt:lpstr>balancované portfolio – srovnání s třídy aktiv</vt:lpstr>
      <vt:lpstr>Příklad 2 – Balancované portfolio + RE + PE</vt:lpstr>
      <vt:lpstr>Příklad 3 – Balanc. portfolio + RE + PE + Gold + Hedge fondy</vt:lpstr>
      <vt:lpstr>Nobelova nadace</vt:lpstr>
      <vt:lpstr>Norský státní fond</vt:lpstr>
      <vt:lpstr>Nadace harvardovy univerzity</vt:lpstr>
      <vt:lpstr>doporučená struktura portfolia</vt:lpstr>
      <vt:lpstr>UPOZORNĚNÍ</vt:lpstr>
      <vt:lpstr>Prezentace aplikace PowerPoint</vt:lpstr>
    </vt:vector>
  </TitlesOfParts>
  <Company>Komerční banka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Šablona prezentace - Komerční banka, 2019</dc:title>
  <dc:subject>SG Group Template</dc:subject>
  <dc:creator>premysl.siffel@artpublishing.cz</dc:creator>
  <cp:keywords>C0 - Public, verze 1.02</cp:keywords>
  <cp:lastModifiedBy>Ondra Radek Mgr.</cp:lastModifiedBy>
  <cp:revision>171</cp:revision>
  <cp:lastPrinted>2022-11-28T15:25:47Z</cp:lastPrinted>
  <dcterms:created xsi:type="dcterms:W3CDTF">2018-11-12T14:00:50Z</dcterms:created>
  <dcterms:modified xsi:type="dcterms:W3CDTF">2022-11-29T15:30:33Z</dcterms:modified>
  <cp:category>Komerční banka, šablony</cp:category>
  <cp:contentStatus>2018</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O_AssetClass">
    <vt:lpwstr>CORI_UK</vt:lpwstr>
  </property>
  <property fmtid="{D5CDD505-2E9C-101B-9397-08002B2CF9AE}" pid="3" name="FO_TypeTPL">
    <vt:lpwstr>CORI</vt:lpwstr>
  </property>
  <property fmtid="{D5CDD505-2E9C-101B-9397-08002B2CF9AE}" pid="4" name="FO_TPLNew">
    <vt:lpwstr>Yes</vt:lpwstr>
  </property>
  <property fmtid="{D5CDD505-2E9C-101B-9397-08002B2CF9AE}" pid="5" name="docIndexRef">
    <vt:lpwstr>49b380ec-2bde-4a68-bbfd-52de95062198</vt:lpwstr>
  </property>
  <property fmtid="{D5CDD505-2E9C-101B-9397-08002B2CF9AE}" pid="6" name="bjSaver">
    <vt:lpwstr>fB7huj5BR+k1BTBn+ncpwOtJ9ivrYn9l</vt:lpwstr>
  </property>
  <property fmtid="{D5CDD505-2E9C-101B-9397-08002B2CF9AE}" pid="7" name="bjDocumentLabelXML">
    <vt:lpwstr>&lt;?xml version="1.0" encoding="us-ascii"?&gt;&lt;sisl xmlns:xsi="http://www.w3.org/2001/XMLSchema-instance" xmlns:xsd="http://www.w3.org/2001/XMLSchema" sislVersion="0" policy="cd56ee39-2ddd-42dc-ad6e-3cc27c925a9b" origin="userSelected" xmlns="http://www.boldonj</vt:lpwstr>
  </property>
  <property fmtid="{D5CDD505-2E9C-101B-9397-08002B2CF9AE}" pid="8" name="bjDocumentLabelXML-0">
    <vt:lpwstr>ames.com/2008/01/sie/internal/label"&gt;&lt;element uid="id_classification_eurestricted" value="" /&gt;&lt;/sisl&gt;</vt:lpwstr>
  </property>
  <property fmtid="{D5CDD505-2E9C-101B-9397-08002B2CF9AE}" pid="9" name="bjDocumentSecurityLabel">
    <vt:lpwstr>C0 - Public </vt:lpwstr>
  </property>
  <property fmtid="{D5CDD505-2E9C-101B-9397-08002B2CF9AE}" pid="10" name="Classification_DLP">
    <vt:lpwstr>C0_C0</vt:lpwstr>
  </property>
  <property fmtid="{D5CDD505-2E9C-101B-9397-08002B2CF9AE}" pid="11" name="bjLabelHistoryID">
    <vt:lpwstr>{CE37D52D-D983-48DC-9BF1-167A440E7378}</vt:lpwstr>
  </property>
  <property fmtid="{D5CDD505-2E9C-101B-9397-08002B2CF9AE}" pid="12" name="ContentTypeId">
    <vt:lpwstr>0x0101000431B4B9B1EA5D4295B0AD1DCC615B7B</vt:lpwstr>
  </property>
  <property fmtid="{D5CDD505-2E9C-101B-9397-08002B2CF9AE}" pid="13" name="MediaServiceImageTags">
    <vt:lpwstr/>
  </property>
  <property fmtid="{D5CDD505-2E9C-101B-9397-08002B2CF9AE}" pid="14" name="MSIP_Label_076d9757-80ae-4c87-b4d7-9ffa7a0710d0_Enabled">
    <vt:lpwstr>true</vt:lpwstr>
  </property>
  <property fmtid="{D5CDD505-2E9C-101B-9397-08002B2CF9AE}" pid="15" name="MSIP_Label_076d9757-80ae-4c87-b4d7-9ffa7a0710d0_SetDate">
    <vt:lpwstr>2022-11-29T15:30:33Z</vt:lpwstr>
  </property>
  <property fmtid="{D5CDD505-2E9C-101B-9397-08002B2CF9AE}" pid="16" name="MSIP_Label_076d9757-80ae-4c87-b4d7-9ffa7a0710d0_Method">
    <vt:lpwstr>Privileged</vt:lpwstr>
  </property>
  <property fmtid="{D5CDD505-2E9C-101B-9397-08002B2CF9AE}" pid="17" name="MSIP_Label_076d9757-80ae-4c87-b4d7-9ffa7a0710d0_Name">
    <vt:lpwstr>C1 - Internal</vt:lpwstr>
  </property>
  <property fmtid="{D5CDD505-2E9C-101B-9397-08002B2CF9AE}" pid="18" name="MSIP_Label_076d9757-80ae-4c87-b4d7-9ffa7a0710d0_SiteId">
    <vt:lpwstr>c79e7c80-cff5-4503-b468-3702cea89272</vt:lpwstr>
  </property>
  <property fmtid="{D5CDD505-2E9C-101B-9397-08002B2CF9AE}" pid="19" name="MSIP_Label_076d9757-80ae-4c87-b4d7-9ffa7a0710d0_ActionId">
    <vt:lpwstr>a936166d-304c-46b4-b212-ce98ea70790c</vt:lpwstr>
  </property>
  <property fmtid="{D5CDD505-2E9C-101B-9397-08002B2CF9AE}" pid="20" name="MSIP_Label_076d9757-80ae-4c87-b4d7-9ffa7a0710d0_ContentBits">
    <vt:lpwstr>0</vt:lpwstr>
  </property>
  <property fmtid="{D5CDD505-2E9C-101B-9397-08002B2CF9AE}" pid="21" name="Kod_Duvernosti">
    <vt:lpwstr>KB_C1_INTERNAL_992521</vt:lpwstr>
  </property>
</Properties>
</file>